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16/05/2010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16/05/2010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16/05/2010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16/05/2010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16/05/2010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16/05/2010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2323C-1DDC-44C6-8171-E919D3811E48}" type="datetimeFigureOut">
              <a:rPr lang="fr-FR" smtClean="0"/>
              <a:pPr/>
              <a:t>16/05/2010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71480" y="642916"/>
          <a:ext cx="8001040" cy="5286414"/>
        </p:xfrm>
        <a:graphic>
          <a:graphicData uri="http://schemas.openxmlformats.org/drawingml/2006/table">
            <a:tbl>
              <a:tblPr/>
              <a:tblGrid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  <a:gridCol w="400052"/>
              </a:tblGrid>
              <a:tr h="3776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76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67</Words>
  <Application>Microsoft Office PowerPoint</Application>
  <PresentationFormat>Affichage à l'écran (4:3)</PresentationFormat>
  <Paragraphs>74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béné</dc:creator>
  <cp:lastModifiedBy>béné</cp:lastModifiedBy>
  <cp:revision>3</cp:revision>
  <dcterms:created xsi:type="dcterms:W3CDTF">2010-05-16T10:12:21Z</dcterms:created>
  <dcterms:modified xsi:type="dcterms:W3CDTF">2010-05-16T12:09:44Z</dcterms:modified>
</cp:coreProperties>
</file>