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7200900" cy="10440988"/>
  <p:notesSz cx="6858000" cy="9144000"/>
  <p:defaultTextStyle>
    <a:defPPr>
      <a:defRPr lang="fr-FR"/>
    </a:defPPr>
    <a:lvl1pPr marL="0" algn="l" defTabSz="100803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04017" algn="l" defTabSz="100803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08035" algn="l" defTabSz="100803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12052" algn="l" defTabSz="100803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16069" algn="l" defTabSz="100803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20086" algn="l" defTabSz="100803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24104" algn="l" defTabSz="100803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28121" algn="l" defTabSz="100803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32138" algn="l" defTabSz="100803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4C9FF"/>
    <a:srgbClr val="CC99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3" autoAdjust="0"/>
    <p:restoredTop sz="94607" autoAdjust="0"/>
  </p:normalViewPr>
  <p:slideViewPr>
    <p:cSldViewPr>
      <p:cViewPr>
        <p:scale>
          <a:sx n="100" d="100"/>
          <a:sy n="100" d="100"/>
        </p:scale>
        <p:origin x="-1032" y="1518"/>
      </p:cViewPr>
      <p:guideLst>
        <p:guide orient="horz" pos="3289"/>
        <p:guide pos="22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5C26A5-DE24-40EC-9DEF-D3BAC982ABD3}" type="datetimeFigureOut">
              <a:rPr lang="fr-FR" smtClean="0"/>
              <a:t>29/08/2016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246313" y="685800"/>
            <a:ext cx="236537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EC2960-871C-4024-B32D-AFF2943D0A85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EC2960-871C-4024-B32D-AFF2943D0A85}" type="slidenum">
              <a:rPr lang="fr-FR" smtClean="0"/>
              <a:t>1</a:t>
            </a:fld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EC2960-871C-4024-B32D-AFF2943D0A85}" type="slidenum">
              <a:rPr lang="fr-FR" smtClean="0"/>
              <a:t>2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40068" y="3243476"/>
            <a:ext cx="6120765" cy="223804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80135" y="5916560"/>
            <a:ext cx="5040630" cy="266825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40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080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120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160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200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241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281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321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A8334-26A2-4F04-92C3-EF88F1E66B69}" type="datetimeFigureOut">
              <a:rPr lang="fr-FR" smtClean="0"/>
              <a:pPr/>
              <a:t>29/08/2016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44601-561B-4AED-B503-42C7F55D08D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A8334-26A2-4F04-92C3-EF88F1E66B69}" type="datetimeFigureOut">
              <a:rPr lang="fr-FR" smtClean="0"/>
              <a:pPr/>
              <a:t>29/08/2016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44601-561B-4AED-B503-42C7F55D08D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3915489" y="558304"/>
            <a:ext cx="1215152" cy="11876624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70034" y="558304"/>
            <a:ext cx="3525441" cy="11876624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A8334-26A2-4F04-92C3-EF88F1E66B69}" type="datetimeFigureOut">
              <a:rPr lang="fr-FR" smtClean="0"/>
              <a:pPr/>
              <a:t>29/08/2016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44601-561B-4AED-B503-42C7F55D08D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A8334-26A2-4F04-92C3-EF88F1E66B69}" type="datetimeFigureOut">
              <a:rPr lang="fr-FR" smtClean="0"/>
              <a:pPr/>
              <a:t>29/08/2016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44601-561B-4AED-B503-42C7F55D08D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68822" y="6709302"/>
            <a:ext cx="6120765" cy="2073696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68822" y="4425338"/>
            <a:ext cx="6120765" cy="2283965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4017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08035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1205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201606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52008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302410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52812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403213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A8334-26A2-4F04-92C3-EF88F1E66B69}" type="datetimeFigureOut">
              <a:rPr lang="fr-FR" smtClean="0"/>
              <a:pPr/>
              <a:t>29/08/2016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44601-561B-4AED-B503-42C7F55D08D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70034" y="3248308"/>
            <a:ext cx="2370296" cy="9186620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760346" y="3248308"/>
            <a:ext cx="2370296" cy="9186620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A8334-26A2-4F04-92C3-EF88F1E66B69}" type="datetimeFigureOut">
              <a:rPr lang="fr-FR" smtClean="0"/>
              <a:pPr/>
              <a:t>29/08/2016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44601-561B-4AED-B503-42C7F55D08D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60045" y="418123"/>
            <a:ext cx="6480810" cy="1740165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60046" y="2337138"/>
            <a:ext cx="3181648" cy="974008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504017" indent="0">
              <a:buNone/>
              <a:defRPr sz="2200" b="1"/>
            </a:lvl2pPr>
            <a:lvl3pPr marL="1008035" indent="0">
              <a:buNone/>
              <a:defRPr sz="2000" b="1"/>
            </a:lvl3pPr>
            <a:lvl4pPr marL="1512052" indent="0">
              <a:buNone/>
              <a:defRPr sz="1800" b="1"/>
            </a:lvl4pPr>
            <a:lvl5pPr marL="2016069" indent="0">
              <a:buNone/>
              <a:defRPr sz="1800" b="1"/>
            </a:lvl5pPr>
            <a:lvl6pPr marL="2520086" indent="0">
              <a:buNone/>
              <a:defRPr sz="1800" b="1"/>
            </a:lvl6pPr>
            <a:lvl7pPr marL="3024104" indent="0">
              <a:buNone/>
              <a:defRPr sz="1800" b="1"/>
            </a:lvl7pPr>
            <a:lvl8pPr marL="3528121" indent="0">
              <a:buNone/>
              <a:defRPr sz="1800" b="1"/>
            </a:lvl8pPr>
            <a:lvl9pPr marL="4032138" indent="0">
              <a:buNone/>
              <a:defRPr sz="18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60046" y="3311146"/>
            <a:ext cx="3181648" cy="601565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657958" y="2337138"/>
            <a:ext cx="3182898" cy="974008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504017" indent="0">
              <a:buNone/>
              <a:defRPr sz="2200" b="1"/>
            </a:lvl2pPr>
            <a:lvl3pPr marL="1008035" indent="0">
              <a:buNone/>
              <a:defRPr sz="2000" b="1"/>
            </a:lvl3pPr>
            <a:lvl4pPr marL="1512052" indent="0">
              <a:buNone/>
              <a:defRPr sz="1800" b="1"/>
            </a:lvl4pPr>
            <a:lvl5pPr marL="2016069" indent="0">
              <a:buNone/>
              <a:defRPr sz="1800" b="1"/>
            </a:lvl5pPr>
            <a:lvl6pPr marL="2520086" indent="0">
              <a:buNone/>
              <a:defRPr sz="1800" b="1"/>
            </a:lvl6pPr>
            <a:lvl7pPr marL="3024104" indent="0">
              <a:buNone/>
              <a:defRPr sz="1800" b="1"/>
            </a:lvl7pPr>
            <a:lvl8pPr marL="3528121" indent="0">
              <a:buNone/>
              <a:defRPr sz="1800" b="1"/>
            </a:lvl8pPr>
            <a:lvl9pPr marL="4032138" indent="0">
              <a:buNone/>
              <a:defRPr sz="18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657958" y="3311146"/>
            <a:ext cx="3182898" cy="601565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A8334-26A2-4F04-92C3-EF88F1E66B69}" type="datetimeFigureOut">
              <a:rPr lang="fr-FR" smtClean="0"/>
              <a:pPr/>
              <a:t>29/08/2016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44601-561B-4AED-B503-42C7F55D08D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A8334-26A2-4F04-92C3-EF88F1E66B69}" type="datetimeFigureOut">
              <a:rPr lang="fr-FR" smtClean="0"/>
              <a:pPr/>
              <a:t>29/08/2016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44601-561B-4AED-B503-42C7F55D08D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A8334-26A2-4F04-92C3-EF88F1E66B69}" type="datetimeFigureOut">
              <a:rPr lang="fr-FR" smtClean="0"/>
              <a:pPr/>
              <a:t>29/08/2016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44601-561B-4AED-B503-42C7F55D08D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60045" y="415707"/>
            <a:ext cx="2369047" cy="1769167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15352" y="415707"/>
            <a:ext cx="4025504" cy="8911094"/>
          </a:xfrm>
        </p:spPr>
        <p:txBody>
          <a:bodyPr/>
          <a:lstStyle>
            <a:lvl1pPr>
              <a:defRPr sz="3500"/>
            </a:lvl1pPr>
            <a:lvl2pPr>
              <a:defRPr sz="31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60045" y="2184874"/>
            <a:ext cx="2369047" cy="7141927"/>
          </a:xfrm>
        </p:spPr>
        <p:txBody>
          <a:bodyPr/>
          <a:lstStyle>
            <a:lvl1pPr marL="0" indent="0">
              <a:buNone/>
              <a:defRPr sz="1500"/>
            </a:lvl1pPr>
            <a:lvl2pPr marL="504017" indent="0">
              <a:buNone/>
              <a:defRPr sz="1300"/>
            </a:lvl2pPr>
            <a:lvl3pPr marL="1008035" indent="0">
              <a:buNone/>
              <a:defRPr sz="1100"/>
            </a:lvl3pPr>
            <a:lvl4pPr marL="1512052" indent="0">
              <a:buNone/>
              <a:defRPr sz="1000"/>
            </a:lvl4pPr>
            <a:lvl5pPr marL="2016069" indent="0">
              <a:buNone/>
              <a:defRPr sz="1000"/>
            </a:lvl5pPr>
            <a:lvl6pPr marL="2520086" indent="0">
              <a:buNone/>
              <a:defRPr sz="1000"/>
            </a:lvl6pPr>
            <a:lvl7pPr marL="3024104" indent="0">
              <a:buNone/>
              <a:defRPr sz="1000"/>
            </a:lvl7pPr>
            <a:lvl8pPr marL="3528121" indent="0">
              <a:buNone/>
              <a:defRPr sz="1000"/>
            </a:lvl8pPr>
            <a:lvl9pPr marL="4032138" indent="0">
              <a:buNone/>
              <a:defRPr sz="1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A8334-26A2-4F04-92C3-EF88F1E66B69}" type="datetimeFigureOut">
              <a:rPr lang="fr-FR" smtClean="0"/>
              <a:pPr/>
              <a:t>29/08/2016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44601-561B-4AED-B503-42C7F55D08D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11427" y="7308692"/>
            <a:ext cx="4320540" cy="862833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411427" y="932921"/>
            <a:ext cx="4320540" cy="6264593"/>
          </a:xfrm>
        </p:spPr>
        <p:txBody>
          <a:bodyPr/>
          <a:lstStyle>
            <a:lvl1pPr marL="0" indent="0">
              <a:buNone/>
              <a:defRPr sz="3500"/>
            </a:lvl1pPr>
            <a:lvl2pPr marL="504017" indent="0">
              <a:buNone/>
              <a:defRPr sz="3100"/>
            </a:lvl2pPr>
            <a:lvl3pPr marL="1008035" indent="0">
              <a:buNone/>
              <a:defRPr sz="2600"/>
            </a:lvl3pPr>
            <a:lvl4pPr marL="1512052" indent="0">
              <a:buNone/>
              <a:defRPr sz="2200"/>
            </a:lvl4pPr>
            <a:lvl5pPr marL="2016069" indent="0">
              <a:buNone/>
              <a:defRPr sz="2200"/>
            </a:lvl5pPr>
            <a:lvl6pPr marL="2520086" indent="0">
              <a:buNone/>
              <a:defRPr sz="2200"/>
            </a:lvl6pPr>
            <a:lvl7pPr marL="3024104" indent="0">
              <a:buNone/>
              <a:defRPr sz="2200"/>
            </a:lvl7pPr>
            <a:lvl8pPr marL="3528121" indent="0">
              <a:buNone/>
              <a:defRPr sz="2200"/>
            </a:lvl8pPr>
            <a:lvl9pPr marL="4032138" indent="0">
              <a:buNone/>
              <a:defRPr sz="22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11427" y="8171525"/>
            <a:ext cx="4320540" cy="1225365"/>
          </a:xfrm>
        </p:spPr>
        <p:txBody>
          <a:bodyPr/>
          <a:lstStyle>
            <a:lvl1pPr marL="0" indent="0">
              <a:buNone/>
              <a:defRPr sz="1500"/>
            </a:lvl1pPr>
            <a:lvl2pPr marL="504017" indent="0">
              <a:buNone/>
              <a:defRPr sz="1300"/>
            </a:lvl2pPr>
            <a:lvl3pPr marL="1008035" indent="0">
              <a:buNone/>
              <a:defRPr sz="1100"/>
            </a:lvl3pPr>
            <a:lvl4pPr marL="1512052" indent="0">
              <a:buNone/>
              <a:defRPr sz="1000"/>
            </a:lvl4pPr>
            <a:lvl5pPr marL="2016069" indent="0">
              <a:buNone/>
              <a:defRPr sz="1000"/>
            </a:lvl5pPr>
            <a:lvl6pPr marL="2520086" indent="0">
              <a:buNone/>
              <a:defRPr sz="1000"/>
            </a:lvl6pPr>
            <a:lvl7pPr marL="3024104" indent="0">
              <a:buNone/>
              <a:defRPr sz="1000"/>
            </a:lvl7pPr>
            <a:lvl8pPr marL="3528121" indent="0">
              <a:buNone/>
              <a:defRPr sz="1000"/>
            </a:lvl8pPr>
            <a:lvl9pPr marL="4032138" indent="0">
              <a:buNone/>
              <a:defRPr sz="1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A8334-26A2-4F04-92C3-EF88F1E66B69}" type="datetimeFigureOut">
              <a:rPr lang="fr-FR" smtClean="0"/>
              <a:pPr/>
              <a:t>29/08/2016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44601-561B-4AED-B503-42C7F55D08D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60045" y="418123"/>
            <a:ext cx="6480810" cy="1740165"/>
          </a:xfrm>
          <a:prstGeom prst="rect">
            <a:avLst/>
          </a:prstGeom>
        </p:spPr>
        <p:txBody>
          <a:bodyPr vert="horz" lIns="100803" tIns="50402" rIns="100803" bIns="50402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60045" y="2436232"/>
            <a:ext cx="6480810" cy="6890569"/>
          </a:xfrm>
          <a:prstGeom prst="rect">
            <a:avLst/>
          </a:prstGeom>
        </p:spPr>
        <p:txBody>
          <a:bodyPr vert="horz" lIns="100803" tIns="50402" rIns="100803" bIns="50402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60045" y="9677250"/>
            <a:ext cx="1680210" cy="555886"/>
          </a:xfrm>
          <a:prstGeom prst="rect">
            <a:avLst/>
          </a:prstGeom>
        </p:spPr>
        <p:txBody>
          <a:bodyPr vert="horz" lIns="100803" tIns="50402" rIns="100803" bIns="50402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DA8334-26A2-4F04-92C3-EF88F1E66B69}" type="datetimeFigureOut">
              <a:rPr lang="fr-FR" smtClean="0"/>
              <a:pPr/>
              <a:t>29/08/2016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460308" y="9677250"/>
            <a:ext cx="2280285" cy="555886"/>
          </a:xfrm>
          <a:prstGeom prst="rect">
            <a:avLst/>
          </a:prstGeom>
        </p:spPr>
        <p:txBody>
          <a:bodyPr vert="horz" lIns="100803" tIns="50402" rIns="100803" bIns="50402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160645" y="9677250"/>
            <a:ext cx="1680210" cy="555886"/>
          </a:xfrm>
          <a:prstGeom prst="rect">
            <a:avLst/>
          </a:prstGeom>
        </p:spPr>
        <p:txBody>
          <a:bodyPr vert="horz" lIns="100803" tIns="50402" rIns="100803" bIns="50402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044601-561B-4AED-B503-42C7F55D08D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08035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8013" indent="-378013" algn="l" defTabSz="1008035" rtl="0" eaLnBrk="1" latinLnBrk="0" hangingPunct="1">
        <a:spcBef>
          <a:spcPct val="20000"/>
        </a:spcBef>
        <a:buFont typeface="Arial" pitchFamily="34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19028" indent="-315011" algn="l" defTabSz="1008035" rtl="0" eaLnBrk="1" latinLnBrk="0" hangingPunct="1">
        <a:spcBef>
          <a:spcPct val="20000"/>
        </a:spcBef>
        <a:buFont typeface="Arial" pitchFamily="34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60043" indent="-252009" algn="l" defTabSz="1008035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64060" indent="-252009" algn="l" defTabSz="1008035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68078" indent="-252009" algn="l" defTabSz="1008035" rtl="0" eaLnBrk="1" latinLnBrk="0" hangingPunct="1">
        <a:spcBef>
          <a:spcPct val="20000"/>
        </a:spcBef>
        <a:buFont typeface="Arial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72095" indent="-252009" algn="l" defTabSz="1008035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76112" indent="-252009" algn="l" defTabSz="1008035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80130" indent="-252009" algn="l" defTabSz="1008035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84147" indent="-252009" algn="l" defTabSz="1008035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4017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8035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12052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16069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20086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24104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28121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32138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e 4"/>
          <p:cNvGrpSpPr/>
          <p:nvPr/>
        </p:nvGrpSpPr>
        <p:grpSpPr>
          <a:xfrm>
            <a:off x="1" y="0"/>
            <a:ext cx="7200900" cy="956368"/>
            <a:chOff x="0" y="0"/>
            <a:chExt cx="7345363" cy="956368"/>
          </a:xfrm>
        </p:grpSpPr>
        <p:grpSp>
          <p:nvGrpSpPr>
            <p:cNvPr id="6" name="Groupe 4"/>
            <p:cNvGrpSpPr/>
            <p:nvPr/>
          </p:nvGrpSpPr>
          <p:grpSpPr>
            <a:xfrm>
              <a:off x="0" y="0"/>
              <a:ext cx="7345363" cy="956368"/>
              <a:chOff x="0" y="0"/>
              <a:chExt cx="7345363" cy="956368"/>
            </a:xfrm>
          </p:grpSpPr>
          <p:sp>
            <p:nvSpPr>
              <p:cNvPr id="8" name="Organigramme : Document 7"/>
              <p:cNvSpPr/>
              <p:nvPr/>
            </p:nvSpPr>
            <p:spPr>
              <a:xfrm>
                <a:off x="0" y="0"/>
                <a:ext cx="7345363" cy="765082"/>
              </a:xfrm>
              <a:prstGeom prst="flowChartDocumen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chemeClr val="accent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>
                  <a:ln>
                    <a:solidFill>
                      <a:schemeClr val="accent4"/>
                    </a:solidFill>
                  </a:ln>
                </a:endParaRPr>
              </a:p>
            </p:txBody>
          </p:sp>
          <p:sp>
            <p:nvSpPr>
              <p:cNvPr id="9" name="Rectangle 8"/>
              <p:cNvSpPr/>
              <p:nvPr/>
            </p:nvSpPr>
            <p:spPr>
              <a:xfrm>
                <a:off x="2731169" y="0"/>
                <a:ext cx="2241032" cy="595071"/>
              </a:xfrm>
              <a:prstGeom prst="rect">
                <a:avLst/>
              </a:prstGeom>
              <a:noFill/>
            </p:spPr>
            <p:txBody>
              <a:bodyPr wrap="none" lIns="101636" tIns="50818" rIns="101636" bIns="50818">
                <a:spAutoFit/>
              </a:bodyPr>
              <a:lstStyle/>
              <a:p>
                <a:pPr algn="ctr"/>
                <a:r>
                  <a:rPr lang="fr-FR" sz="3200" b="1" dirty="0" smtClean="0">
                    <a:ln w="6350" cmpd="sng">
                      <a:solidFill>
                        <a:schemeClr val="accent4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Chinacat" panose="00000400000000000000" pitchFamily="2" charset="0"/>
                  </a:rPr>
                  <a:t>L’Australie</a:t>
                </a:r>
                <a:endParaRPr lang="fr-FR" sz="2000" b="1" dirty="0">
                  <a:ln w="6350" cmpd="sng">
                    <a:solidFill>
                      <a:schemeClr val="accent4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Chinacat" panose="00000400000000000000" pitchFamily="2" charset="0"/>
                </a:endParaRPr>
              </a:p>
            </p:txBody>
          </p:sp>
          <p:sp>
            <p:nvSpPr>
              <p:cNvPr id="10" name="Ellipse 9"/>
              <p:cNvSpPr/>
              <p:nvPr/>
            </p:nvSpPr>
            <p:spPr>
              <a:xfrm>
                <a:off x="213729" y="244665"/>
                <a:ext cx="1497916" cy="580648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accent4"/>
                </a:soli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101636" tIns="50818" rIns="101636" bIns="50818" rtlCol="0" anchor="ctr"/>
              <a:lstStyle/>
              <a:p>
                <a:pPr algn="ctr"/>
                <a:endParaRPr lang="fr-FR" sz="3600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Fineliner Script" pitchFamily="50" charset="0"/>
                  <a:ea typeface="Clensey" panose="02000603000000000000" pitchFamily="2" charset="0"/>
                </a:endParaRPr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302558" y="268231"/>
                <a:ext cx="1320258" cy="471960"/>
              </a:xfrm>
              <a:prstGeom prst="rect">
                <a:avLst/>
              </a:prstGeom>
            </p:spPr>
            <p:txBody>
              <a:bodyPr wrap="square" lIns="101636" tIns="50818" rIns="101636" bIns="50818">
                <a:spAutoFit/>
              </a:bodyPr>
              <a:lstStyle/>
              <a:p>
                <a:pPr lvl="0" algn="ctr"/>
                <a:r>
                  <a:rPr lang="fr-FR" sz="2400" dirty="0" smtClean="0">
                    <a:solidFill>
                      <a:schemeClr val="accent4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Fineliner Script" pitchFamily="50" charset="0"/>
                    <a:ea typeface="Clensey" panose="02000603000000000000" pitchFamily="2" charset="0"/>
                  </a:rPr>
                  <a:t>Anglais </a:t>
                </a:r>
                <a:r>
                  <a:rPr lang="fr-FR" sz="2400" dirty="0" smtClean="0">
                    <a:solidFill>
                      <a:schemeClr val="accent4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Fineliner Script" pitchFamily="50" charset="0"/>
                    <a:ea typeface="Clensey" panose="02000603000000000000" pitchFamily="2" charset="0"/>
                  </a:rPr>
                  <a:t>5 </a:t>
                </a:r>
                <a:endParaRPr lang="fr-FR" sz="2400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Fineliner Script" pitchFamily="50" charset="0"/>
                  <a:ea typeface="Clensey" panose="02000603000000000000" pitchFamily="2" charset="0"/>
                </a:endParaRPr>
              </a:p>
            </p:txBody>
          </p:sp>
          <p:sp>
            <p:nvSpPr>
              <p:cNvPr id="12" name="Rectangle à coins arrondis 11"/>
              <p:cNvSpPr/>
              <p:nvPr/>
            </p:nvSpPr>
            <p:spPr>
              <a:xfrm>
                <a:off x="6022558" y="269271"/>
                <a:ext cx="1149555" cy="410973"/>
              </a:xfrm>
              <a:prstGeom prst="roundRect">
                <a:avLst>
                  <a:gd name="adj" fmla="val 36197"/>
                </a:avLst>
              </a:prstGeom>
              <a:solidFill>
                <a:schemeClr val="accent4">
                  <a:lumMod val="60000"/>
                  <a:lumOff val="40000"/>
                </a:schemeClr>
              </a:solidFill>
              <a:ln>
                <a:solidFill>
                  <a:schemeClr val="accent4"/>
                </a:soli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3" name="Rectangle à coins arrondis 12"/>
              <p:cNvSpPr/>
              <p:nvPr/>
            </p:nvSpPr>
            <p:spPr>
              <a:xfrm>
                <a:off x="6267976" y="607518"/>
                <a:ext cx="658723" cy="348850"/>
              </a:xfrm>
              <a:prstGeom prst="roundRect">
                <a:avLst>
                  <a:gd name="adj" fmla="val 33049"/>
                </a:avLst>
              </a:prstGeom>
              <a:solidFill>
                <a:schemeClr val="bg1"/>
              </a:solidFill>
              <a:ln>
                <a:solidFill>
                  <a:schemeClr val="accent4"/>
                </a:soli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>
                  <a:ln>
                    <a:solidFill>
                      <a:schemeClr val="accent4"/>
                    </a:solidFill>
                  </a:ln>
                  <a:solidFill>
                    <a:schemeClr val="accent4"/>
                  </a:solidFill>
                </a:endParaRPr>
              </a:p>
            </p:txBody>
          </p:sp>
        </p:grpSp>
        <p:sp>
          <p:nvSpPr>
            <p:cNvPr id="7" name="ZoneTexte 6"/>
            <p:cNvSpPr txBox="1"/>
            <p:nvPr/>
          </p:nvSpPr>
          <p:spPr>
            <a:xfrm>
              <a:off x="6038531" y="278644"/>
              <a:ext cx="114955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b="1" dirty="0" smtClean="0">
                  <a:ln w="12700">
                    <a:solidFill>
                      <a:schemeClr val="bg1"/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Fineliner Script" pitchFamily="50" charset="0"/>
                </a:rPr>
                <a:t>Civilisation</a:t>
              </a:r>
              <a:endParaRPr lang="fr-FR" sz="1200" dirty="0">
                <a:ln w="12700">
                  <a:solidFill>
                    <a:schemeClr val="bg1"/>
                  </a:solidFill>
                  <a:prstDash val="solid"/>
                </a:ln>
                <a:latin typeface="Fineliner Script" pitchFamily="50" charset="0"/>
              </a:endParaRPr>
            </a:p>
          </p:txBody>
        </p:sp>
      </p:grpSp>
      <p:grpSp>
        <p:nvGrpSpPr>
          <p:cNvPr id="15" name="Groupe 14"/>
          <p:cNvGrpSpPr/>
          <p:nvPr/>
        </p:nvGrpSpPr>
        <p:grpSpPr>
          <a:xfrm>
            <a:off x="72058" y="1044030"/>
            <a:ext cx="4320479" cy="564355"/>
            <a:chOff x="144290" y="1188046"/>
            <a:chExt cx="3562500" cy="564355"/>
          </a:xfrm>
        </p:grpSpPr>
        <p:sp>
          <p:nvSpPr>
            <p:cNvPr id="16" name="Rectangle à coins arrondis 15"/>
            <p:cNvSpPr/>
            <p:nvPr/>
          </p:nvSpPr>
          <p:spPr>
            <a:xfrm>
              <a:off x="144290" y="1188046"/>
              <a:ext cx="3503126" cy="564355"/>
            </a:xfrm>
            <a:prstGeom prst="roundRect">
              <a:avLst>
                <a:gd name="adj" fmla="val 36133"/>
              </a:avLst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chemeClr val="accent4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1636" tIns="50818" rIns="101636" bIns="50818" rtlCol="0" anchor="ctr"/>
            <a:lstStyle/>
            <a:p>
              <a:pPr algn="ctr"/>
              <a:endParaRPr lang="fr-FR"/>
            </a:p>
          </p:txBody>
        </p:sp>
        <p:sp>
          <p:nvSpPr>
            <p:cNvPr id="17" name="ZoneTexte 16"/>
            <p:cNvSpPr txBox="1"/>
            <p:nvPr/>
          </p:nvSpPr>
          <p:spPr>
            <a:xfrm>
              <a:off x="648345" y="1188046"/>
              <a:ext cx="3058445" cy="518127"/>
            </a:xfrm>
            <a:prstGeom prst="rect">
              <a:avLst/>
            </a:prstGeom>
            <a:noFill/>
          </p:spPr>
          <p:txBody>
            <a:bodyPr wrap="square" lIns="101636" tIns="50818" rIns="101636" bIns="50818" rtlCol="0">
              <a:spAutoFit/>
            </a:bodyPr>
            <a:lstStyle/>
            <a:p>
              <a:r>
                <a:rPr lang="fr-FR" sz="2700" dirty="0" smtClean="0">
                  <a:latin typeface="Fineliner Script" pitchFamily="50" charset="0"/>
                </a:rPr>
                <a:t>Carte d’identité </a:t>
              </a:r>
              <a:r>
                <a:rPr lang="fr-FR" sz="2700" dirty="0" smtClean="0">
                  <a:latin typeface="Fineliner Script" pitchFamily="50" charset="0"/>
                </a:rPr>
                <a:t>de l’Australie</a:t>
              </a:r>
              <a:endParaRPr lang="fr-FR" sz="2700" dirty="0">
                <a:latin typeface="Fineliner Script" pitchFamily="50" charset="0"/>
              </a:endParaRPr>
            </a:p>
          </p:txBody>
        </p:sp>
        <p:grpSp>
          <p:nvGrpSpPr>
            <p:cNvPr id="18" name="Groupe 71"/>
            <p:cNvGrpSpPr/>
            <p:nvPr/>
          </p:nvGrpSpPr>
          <p:grpSpPr>
            <a:xfrm>
              <a:off x="216297" y="1312475"/>
              <a:ext cx="432048" cy="379627"/>
              <a:chOff x="216297" y="1312475"/>
              <a:chExt cx="432048" cy="379627"/>
            </a:xfrm>
          </p:grpSpPr>
          <p:sp>
            <p:nvSpPr>
              <p:cNvPr id="19" name="Larme 18"/>
              <p:cNvSpPr/>
              <p:nvPr/>
            </p:nvSpPr>
            <p:spPr>
              <a:xfrm>
                <a:off x="216297" y="1332062"/>
                <a:ext cx="407252" cy="301672"/>
              </a:xfrm>
              <a:prstGeom prst="teardrop">
                <a:avLst>
                  <a:gd name="adj" fmla="val 104678"/>
                </a:avLst>
              </a:prstGeom>
              <a:solidFill>
                <a:schemeClr val="bg1"/>
              </a:solidFill>
              <a:ln>
                <a:solidFill>
                  <a:schemeClr val="accent4"/>
                </a:soli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0" name="ZoneTexte 19"/>
              <p:cNvSpPr txBox="1"/>
              <p:nvPr/>
            </p:nvSpPr>
            <p:spPr>
              <a:xfrm>
                <a:off x="241093" y="1312475"/>
                <a:ext cx="407252" cy="379627"/>
              </a:xfrm>
              <a:prstGeom prst="rect">
                <a:avLst/>
              </a:prstGeom>
              <a:noFill/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 wrap="square" lIns="101636" tIns="50818" rIns="101636" bIns="50818" rtlCol="0">
                <a:spAutoFit/>
              </a:bodyPr>
              <a:lstStyle/>
              <a:p>
                <a:pPr algn="ctr"/>
                <a:r>
                  <a:rPr lang="fr-FR" sz="1800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hinacat" panose="00000400000000000000" pitchFamily="2" charset="0"/>
                  </a:rPr>
                  <a:t>1</a:t>
                </a:r>
                <a:endParaRPr lang="fr-FR" sz="16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hinacat" panose="00000400000000000000" pitchFamily="2" charset="0"/>
                </a:endParaRPr>
              </a:p>
            </p:txBody>
          </p:sp>
        </p:grpSp>
      </p:grpSp>
      <p:grpSp>
        <p:nvGrpSpPr>
          <p:cNvPr id="146" name="Groupe 145"/>
          <p:cNvGrpSpPr/>
          <p:nvPr/>
        </p:nvGrpSpPr>
        <p:grpSpPr>
          <a:xfrm>
            <a:off x="72059" y="4284390"/>
            <a:ext cx="3744416" cy="564355"/>
            <a:chOff x="144290" y="1188046"/>
            <a:chExt cx="3087501" cy="564355"/>
          </a:xfrm>
        </p:grpSpPr>
        <p:sp>
          <p:nvSpPr>
            <p:cNvPr id="147" name="Rectangle à coins arrondis 146"/>
            <p:cNvSpPr/>
            <p:nvPr/>
          </p:nvSpPr>
          <p:spPr>
            <a:xfrm>
              <a:off x="144290" y="1188046"/>
              <a:ext cx="3087501" cy="564355"/>
            </a:xfrm>
            <a:prstGeom prst="roundRect">
              <a:avLst>
                <a:gd name="adj" fmla="val 36133"/>
              </a:avLst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chemeClr val="accent4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1636" tIns="50818" rIns="101636" bIns="50818" rtlCol="0" anchor="ctr"/>
            <a:lstStyle/>
            <a:p>
              <a:pPr algn="ctr"/>
              <a:endParaRPr lang="fr-FR"/>
            </a:p>
          </p:txBody>
        </p:sp>
        <p:sp>
          <p:nvSpPr>
            <p:cNvPr id="148" name="ZoneTexte 147"/>
            <p:cNvSpPr txBox="1"/>
            <p:nvPr/>
          </p:nvSpPr>
          <p:spPr>
            <a:xfrm>
              <a:off x="648345" y="1188046"/>
              <a:ext cx="2583445" cy="518127"/>
            </a:xfrm>
            <a:prstGeom prst="rect">
              <a:avLst/>
            </a:prstGeom>
            <a:noFill/>
          </p:spPr>
          <p:txBody>
            <a:bodyPr wrap="square" lIns="101636" tIns="50818" rIns="101636" bIns="50818" rtlCol="0">
              <a:spAutoFit/>
            </a:bodyPr>
            <a:lstStyle/>
            <a:p>
              <a:r>
                <a:rPr lang="fr-FR" sz="2700" dirty="0" smtClean="0">
                  <a:latin typeface="Fineliner Script" pitchFamily="50" charset="0"/>
                </a:rPr>
                <a:t>Les symboles </a:t>
              </a:r>
              <a:r>
                <a:rPr lang="fr-FR" sz="2700" dirty="0" smtClean="0">
                  <a:latin typeface="Fineliner Script" pitchFamily="50" charset="0"/>
                </a:rPr>
                <a:t>australiens</a:t>
              </a:r>
              <a:endParaRPr lang="fr-FR" sz="2700" dirty="0">
                <a:latin typeface="Fineliner Script" pitchFamily="50" charset="0"/>
              </a:endParaRPr>
            </a:p>
          </p:txBody>
        </p:sp>
        <p:grpSp>
          <p:nvGrpSpPr>
            <p:cNvPr id="149" name="Groupe 71"/>
            <p:cNvGrpSpPr/>
            <p:nvPr/>
          </p:nvGrpSpPr>
          <p:grpSpPr>
            <a:xfrm>
              <a:off x="216297" y="1312475"/>
              <a:ext cx="432048" cy="379627"/>
              <a:chOff x="216297" y="1312475"/>
              <a:chExt cx="432048" cy="379627"/>
            </a:xfrm>
          </p:grpSpPr>
          <p:sp>
            <p:nvSpPr>
              <p:cNvPr id="150" name="Larme 149"/>
              <p:cNvSpPr/>
              <p:nvPr/>
            </p:nvSpPr>
            <p:spPr>
              <a:xfrm>
                <a:off x="216297" y="1332062"/>
                <a:ext cx="407252" cy="301672"/>
              </a:xfrm>
              <a:prstGeom prst="teardrop">
                <a:avLst>
                  <a:gd name="adj" fmla="val 104678"/>
                </a:avLst>
              </a:prstGeom>
              <a:solidFill>
                <a:schemeClr val="bg1"/>
              </a:solidFill>
              <a:ln>
                <a:solidFill>
                  <a:schemeClr val="accent4"/>
                </a:soli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51" name="ZoneTexte 150"/>
              <p:cNvSpPr txBox="1"/>
              <p:nvPr/>
            </p:nvSpPr>
            <p:spPr>
              <a:xfrm>
                <a:off x="241093" y="1312475"/>
                <a:ext cx="407252" cy="379627"/>
              </a:xfrm>
              <a:prstGeom prst="rect">
                <a:avLst/>
              </a:prstGeom>
              <a:noFill/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 wrap="square" lIns="101636" tIns="50818" rIns="101636" bIns="50818" rtlCol="0">
                <a:spAutoFit/>
              </a:bodyPr>
              <a:lstStyle/>
              <a:p>
                <a:pPr algn="ctr"/>
                <a:r>
                  <a:rPr lang="fr-FR" sz="1800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hinacat" panose="00000400000000000000" pitchFamily="2" charset="0"/>
                  </a:rPr>
                  <a:t>2</a:t>
                </a:r>
                <a:endParaRPr lang="fr-FR" sz="16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hinacat" panose="00000400000000000000" pitchFamily="2" charset="0"/>
                </a:endParaRPr>
              </a:p>
            </p:txBody>
          </p:sp>
        </p:grpSp>
      </p:grpSp>
      <p:grpSp>
        <p:nvGrpSpPr>
          <p:cNvPr id="65" name="Groupe 64"/>
          <p:cNvGrpSpPr/>
          <p:nvPr/>
        </p:nvGrpSpPr>
        <p:grpSpPr>
          <a:xfrm>
            <a:off x="4536554" y="1044030"/>
            <a:ext cx="2592288" cy="2862321"/>
            <a:chOff x="4464546" y="1188046"/>
            <a:chExt cx="2592288" cy="2240853"/>
          </a:xfrm>
        </p:grpSpPr>
        <p:sp>
          <p:nvSpPr>
            <p:cNvPr id="61" name="Rectangle 60"/>
            <p:cNvSpPr/>
            <p:nvPr/>
          </p:nvSpPr>
          <p:spPr>
            <a:xfrm>
              <a:off x="4464546" y="1188046"/>
              <a:ext cx="2592288" cy="2198570"/>
            </a:xfrm>
            <a:prstGeom prst="rect">
              <a:avLst/>
            </a:prstGeom>
            <a:noFill/>
            <a:ln>
              <a:solidFill>
                <a:schemeClr val="accent4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1636" tIns="50818" rIns="101636" bIns="50818" rtlCol="0" anchor="ctr"/>
            <a:lstStyle/>
            <a:p>
              <a:pPr algn="ctr"/>
              <a:endParaRPr lang="fr-FR"/>
            </a:p>
          </p:txBody>
        </p:sp>
        <p:sp>
          <p:nvSpPr>
            <p:cNvPr id="59" name="Rectangle 58"/>
            <p:cNvSpPr/>
            <p:nvPr/>
          </p:nvSpPr>
          <p:spPr>
            <a:xfrm>
              <a:off x="4536554" y="1188046"/>
              <a:ext cx="2448272" cy="224085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/>
              <a:r>
                <a:rPr lang="fr-FR" sz="1200" dirty="0" smtClean="0"/>
                <a:t>L'Australie </a:t>
              </a:r>
              <a:r>
                <a:rPr lang="fr-FR" sz="1200" dirty="0" smtClean="0"/>
                <a:t>est </a:t>
              </a:r>
              <a:r>
                <a:rPr lang="fr-FR" sz="1200" dirty="0" smtClean="0"/>
                <a:t>la plus grande île du monde, mais aussi un </a:t>
              </a:r>
              <a:r>
                <a:rPr lang="fr-FR" sz="1200" b="1" dirty="0" smtClean="0">
                  <a:solidFill>
                    <a:srgbClr val="7030A0"/>
                  </a:solidFill>
                </a:rPr>
                <a:t>_ _ _ _ </a:t>
              </a:r>
              <a:r>
                <a:rPr lang="fr-FR" sz="1200" dirty="0" smtClean="0"/>
                <a:t>et un </a:t>
              </a:r>
              <a:r>
                <a:rPr lang="fr-FR" sz="1200" b="1" dirty="0" smtClean="0">
                  <a:solidFill>
                    <a:srgbClr val="7030A0"/>
                  </a:solidFill>
                </a:rPr>
                <a:t>_ _ _ _ _ _ _ _ </a:t>
              </a:r>
              <a:endParaRPr lang="fr-FR" sz="1200" dirty="0" smtClean="0"/>
            </a:p>
            <a:p>
              <a:pPr algn="just">
                <a:lnSpc>
                  <a:spcPct val="150000"/>
                </a:lnSpc>
              </a:pPr>
              <a:r>
                <a:rPr lang="fr-FR" sz="1200" dirty="0" smtClean="0"/>
                <a:t>80</a:t>
              </a:r>
              <a:r>
                <a:rPr lang="fr-FR" sz="1200" dirty="0" smtClean="0"/>
                <a:t>% de son territoire est couvert de </a:t>
              </a:r>
              <a:r>
                <a:rPr lang="fr-FR" sz="1200" b="1" dirty="0" smtClean="0">
                  <a:solidFill>
                    <a:srgbClr val="7030A0"/>
                  </a:solidFill>
                </a:rPr>
                <a:t>_ _ _ </a:t>
              </a:r>
              <a:r>
                <a:rPr lang="fr-FR" sz="1200" b="1" dirty="0" smtClean="0">
                  <a:solidFill>
                    <a:srgbClr val="7030A0"/>
                  </a:solidFill>
                </a:rPr>
                <a:t>_</a:t>
              </a:r>
              <a:r>
                <a:rPr lang="fr-FR" sz="1200" b="1" dirty="0" smtClean="0">
                  <a:solidFill>
                    <a:srgbClr val="7030A0"/>
                  </a:solidFill>
                </a:rPr>
                <a:t> _ _ _ _</a:t>
              </a:r>
              <a:r>
                <a:rPr lang="fr-FR" sz="1200" dirty="0" smtClean="0"/>
                <a:t> , il </a:t>
              </a:r>
              <a:r>
                <a:rPr lang="fr-FR" sz="1200" dirty="0" smtClean="0"/>
                <a:t>y a peu de montagnes. </a:t>
              </a:r>
              <a:r>
                <a:rPr lang="fr-FR" sz="1200" b="1" dirty="0" smtClean="0">
                  <a:solidFill>
                    <a:srgbClr val="7030A0"/>
                  </a:solidFill>
                </a:rPr>
                <a:t>_ _ _ </a:t>
              </a:r>
              <a:r>
                <a:rPr lang="fr-FR" sz="1200" b="1" dirty="0" smtClean="0">
                  <a:solidFill>
                    <a:srgbClr val="7030A0"/>
                  </a:solidFill>
                </a:rPr>
                <a:t>_</a:t>
              </a:r>
              <a:r>
                <a:rPr lang="fr-FR" sz="1200" b="1" dirty="0" smtClean="0">
                  <a:solidFill>
                    <a:srgbClr val="7030A0"/>
                  </a:solidFill>
                </a:rPr>
                <a:t> _ _ _ </a:t>
              </a:r>
              <a:r>
                <a:rPr lang="fr-FR" sz="1200" b="1" dirty="0" smtClean="0">
                  <a:solidFill>
                    <a:srgbClr val="7030A0"/>
                  </a:solidFill>
                </a:rPr>
                <a:t>_</a:t>
              </a:r>
              <a:r>
                <a:rPr lang="fr-FR" sz="1200" b="1" dirty="0" smtClean="0">
                  <a:solidFill>
                    <a:srgbClr val="7030A0"/>
                  </a:solidFill>
                </a:rPr>
                <a:t> _ _ _ _</a:t>
              </a:r>
              <a:r>
                <a:rPr lang="fr-FR" sz="1200" dirty="0" smtClean="0"/>
                <a:t> est la capitale de l’Australie. </a:t>
              </a:r>
            </a:p>
            <a:p>
              <a:pPr algn="just">
                <a:lnSpc>
                  <a:spcPct val="150000"/>
                </a:lnSpc>
              </a:pPr>
              <a:r>
                <a:rPr lang="fr-FR" sz="1200" dirty="0" smtClean="0"/>
                <a:t>A l’origine, l’Australie était peuplée par </a:t>
              </a:r>
              <a:r>
                <a:rPr lang="fr-FR" sz="1200" b="1" dirty="0" smtClean="0">
                  <a:solidFill>
                    <a:srgbClr val="7030A0"/>
                  </a:solidFill>
                </a:rPr>
                <a:t>_ _ _ _ _ _ _ _ </a:t>
              </a:r>
              <a:r>
                <a:rPr lang="fr-FR" sz="1200" dirty="0" smtClean="0"/>
                <a:t>, mais les </a:t>
              </a:r>
              <a:r>
                <a:rPr lang="fr-FR" sz="1200" b="1" dirty="0" smtClean="0">
                  <a:solidFill>
                    <a:srgbClr val="7030A0"/>
                  </a:solidFill>
                </a:rPr>
                <a:t>_ _ _ _</a:t>
              </a:r>
              <a:r>
                <a:rPr lang="fr-FR" sz="1200" dirty="0" smtClean="0"/>
                <a:t> y ont installé des colonies et des prisons.</a:t>
              </a:r>
              <a:endParaRPr lang="fr-FR" sz="1200" dirty="0"/>
            </a:p>
          </p:txBody>
        </p:sp>
      </p:grpSp>
      <p:sp>
        <p:nvSpPr>
          <p:cNvPr id="64" name="Rectangle 63"/>
          <p:cNvSpPr/>
          <p:nvPr/>
        </p:nvSpPr>
        <p:spPr>
          <a:xfrm>
            <a:off x="144066" y="6673428"/>
            <a:ext cx="4896544" cy="923330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fr-FR" sz="1200" b="1" dirty="0" smtClean="0"/>
              <a:t>Le drapeau de l’Australie est composé de </a:t>
            </a:r>
            <a:r>
              <a:rPr lang="fr-FR" sz="1200" b="1" dirty="0" smtClean="0">
                <a:solidFill>
                  <a:srgbClr val="7030A0"/>
                </a:solidFill>
              </a:rPr>
              <a:t>_ _ _ _ _ _ _ _ _ _ _ _ </a:t>
            </a:r>
            <a:r>
              <a:rPr lang="fr-FR" sz="1200" b="1" dirty="0" smtClean="0"/>
              <a:t>(</a:t>
            </a:r>
            <a:r>
              <a:rPr lang="fr-FR" sz="1200" b="1" dirty="0" smtClean="0"/>
              <a:t>drapeau anglais), d’une étoile à </a:t>
            </a:r>
            <a:r>
              <a:rPr lang="fr-FR" sz="1200" b="1" dirty="0" smtClean="0">
                <a:solidFill>
                  <a:srgbClr val="7030A0"/>
                </a:solidFill>
              </a:rPr>
              <a:t>_ _ _ _</a:t>
            </a:r>
            <a:r>
              <a:rPr lang="fr-FR" sz="1200" b="1" dirty="0" smtClean="0"/>
              <a:t> </a:t>
            </a:r>
            <a:r>
              <a:rPr lang="fr-FR" sz="1200" b="1" dirty="0" smtClean="0"/>
              <a:t>branches, qui représente la fédération du Commonwealth) et la constellation de la Croix du Sud.</a:t>
            </a:r>
            <a:endParaRPr lang="fr-FR" sz="1200" b="1" dirty="0" smtClean="0"/>
          </a:p>
        </p:txBody>
      </p:sp>
      <p:pic>
        <p:nvPicPr>
          <p:cNvPr id="2" name="Picture 2" descr="http://cdn-finspi.com/image/00166/600/1084408e3/australia-map-coloring-page-annotated-and-illust.jpg"/>
          <p:cNvPicPr>
            <a:picLocks noChangeAspect="1" noChangeArrowheads="1"/>
          </p:cNvPicPr>
          <p:nvPr/>
        </p:nvPicPr>
        <p:blipFill>
          <a:blip r:embed="rId3" cstate="print"/>
          <a:srcRect l="1641" r="1562"/>
          <a:stretch>
            <a:fillRect/>
          </a:stretch>
        </p:blipFill>
        <p:spPr bwMode="auto">
          <a:xfrm>
            <a:off x="144066" y="1764110"/>
            <a:ext cx="4248472" cy="2304256"/>
          </a:xfrm>
          <a:prstGeom prst="rect">
            <a:avLst/>
          </a:prstGeom>
          <a:noFill/>
        </p:spPr>
      </p:pic>
      <p:pic>
        <p:nvPicPr>
          <p:cNvPr id="3" name="Picture 4" descr="http://resources1.news.com.au/images/2014/04/16/1226886/407601-apr22_kids.jpg"/>
          <p:cNvPicPr>
            <a:picLocks noChangeAspect="1" noChangeArrowheads="1"/>
          </p:cNvPicPr>
          <p:nvPr/>
        </p:nvPicPr>
        <p:blipFill>
          <a:blip r:embed="rId4" cstate="print"/>
          <a:srcRect l="1877" t="6667" r="4276" b="3333"/>
          <a:stretch>
            <a:fillRect/>
          </a:stretch>
        </p:blipFill>
        <p:spPr bwMode="auto">
          <a:xfrm>
            <a:off x="72058" y="5076478"/>
            <a:ext cx="2736304" cy="1532309"/>
          </a:xfrm>
          <a:prstGeom prst="rect">
            <a:avLst/>
          </a:prstGeom>
          <a:noFill/>
        </p:spPr>
      </p:pic>
      <p:sp>
        <p:nvSpPr>
          <p:cNvPr id="37" name="Rectangle 36"/>
          <p:cNvSpPr/>
          <p:nvPr/>
        </p:nvSpPr>
        <p:spPr>
          <a:xfrm>
            <a:off x="5184626" y="6660654"/>
            <a:ext cx="1944216" cy="1569660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fr-FR" sz="1200" b="1" dirty="0" smtClean="0"/>
              <a:t>En Australie, on trouve des kangourous,  </a:t>
            </a:r>
            <a:r>
              <a:rPr lang="fr-FR" sz="1200" b="1" dirty="0" smtClean="0"/>
              <a:t>des koalas, des wallabies, des wombats, d</a:t>
            </a:r>
            <a:r>
              <a:rPr lang="fr-FR" sz="1200" b="1" dirty="0" smtClean="0"/>
              <a:t>es </a:t>
            </a:r>
            <a:r>
              <a:rPr lang="fr-FR" sz="1200" b="1" dirty="0" smtClean="0"/>
              <a:t>ornithorynques, des dingos (chiens jaunes), le « diable de Tasmanie » (emblème du pays)… </a:t>
            </a:r>
            <a:endParaRPr lang="fr-FR" sz="1200" b="1" dirty="0"/>
          </a:p>
        </p:txBody>
      </p:sp>
      <p:pic>
        <p:nvPicPr>
          <p:cNvPr id="4" name="Picture 6" descr="Afficher l'image d'origine"/>
          <p:cNvPicPr>
            <a:picLocks noChangeAspect="1" noChangeArrowheads="1"/>
          </p:cNvPicPr>
          <p:nvPr/>
        </p:nvPicPr>
        <p:blipFill>
          <a:blip r:embed="rId5" cstate="print"/>
          <a:srcRect t="15817" b="50404"/>
          <a:stretch>
            <a:fillRect/>
          </a:stretch>
        </p:blipFill>
        <p:spPr bwMode="auto">
          <a:xfrm>
            <a:off x="4361379" y="3924350"/>
            <a:ext cx="2839521" cy="1440160"/>
          </a:xfrm>
          <a:prstGeom prst="rect">
            <a:avLst/>
          </a:prstGeom>
          <a:noFill/>
        </p:spPr>
      </p:pic>
      <p:pic>
        <p:nvPicPr>
          <p:cNvPr id="1032" name="Picture 8" descr="Afficher l'image d'origine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824586" y="8532862"/>
            <a:ext cx="2240953" cy="1728192"/>
          </a:xfrm>
          <a:prstGeom prst="rect">
            <a:avLst/>
          </a:prstGeom>
          <a:noFill/>
        </p:spPr>
      </p:pic>
      <p:pic>
        <p:nvPicPr>
          <p:cNvPr id="14" name="Picture 10" descr="Afficher l'image d'origine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44066" y="7812782"/>
            <a:ext cx="3696966" cy="2433837"/>
          </a:xfrm>
          <a:prstGeom prst="rect">
            <a:avLst/>
          </a:prstGeom>
          <a:noFill/>
        </p:spPr>
      </p:pic>
      <p:pic>
        <p:nvPicPr>
          <p:cNvPr id="42" name="Picture 6" descr="Afficher l'image d'origine"/>
          <p:cNvPicPr>
            <a:picLocks noChangeAspect="1" noChangeArrowheads="1"/>
          </p:cNvPicPr>
          <p:nvPr/>
        </p:nvPicPr>
        <p:blipFill>
          <a:blip r:embed="rId5" cstate="print"/>
          <a:srcRect t="49596" r="49572" b="17753"/>
          <a:stretch>
            <a:fillRect/>
          </a:stretch>
        </p:blipFill>
        <p:spPr bwMode="auto">
          <a:xfrm>
            <a:off x="3456434" y="5330597"/>
            <a:ext cx="1368152" cy="1330057"/>
          </a:xfrm>
          <a:prstGeom prst="rect">
            <a:avLst/>
          </a:prstGeom>
          <a:noFill/>
        </p:spPr>
      </p:pic>
      <p:pic>
        <p:nvPicPr>
          <p:cNvPr id="43" name="Picture 6" descr="Afficher l'image d'origine"/>
          <p:cNvPicPr>
            <a:picLocks noChangeAspect="1" noChangeArrowheads="1"/>
          </p:cNvPicPr>
          <p:nvPr/>
        </p:nvPicPr>
        <p:blipFill>
          <a:blip r:embed="rId5" cstate="print"/>
          <a:srcRect l="50428" t="49596" b="17753"/>
          <a:stretch>
            <a:fillRect/>
          </a:stretch>
        </p:blipFill>
        <p:spPr bwMode="auto">
          <a:xfrm>
            <a:off x="5111814" y="5256584"/>
            <a:ext cx="1346962" cy="133206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e 4"/>
          <p:cNvGrpSpPr/>
          <p:nvPr/>
        </p:nvGrpSpPr>
        <p:grpSpPr>
          <a:xfrm>
            <a:off x="1" y="0"/>
            <a:ext cx="7200900" cy="956368"/>
            <a:chOff x="0" y="0"/>
            <a:chExt cx="7345363" cy="956368"/>
          </a:xfrm>
        </p:grpSpPr>
        <p:grpSp>
          <p:nvGrpSpPr>
            <p:cNvPr id="6" name="Groupe 4"/>
            <p:cNvGrpSpPr/>
            <p:nvPr/>
          </p:nvGrpSpPr>
          <p:grpSpPr>
            <a:xfrm>
              <a:off x="0" y="0"/>
              <a:ext cx="7345363" cy="956368"/>
              <a:chOff x="0" y="0"/>
              <a:chExt cx="7345363" cy="956368"/>
            </a:xfrm>
          </p:grpSpPr>
          <p:sp>
            <p:nvSpPr>
              <p:cNvPr id="8" name="Organigramme : Document 7"/>
              <p:cNvSpPr/>
              <p:nvPr/>
            </p:nvSpPr>
            <p:spPr>
              <a:xfrm>
                <a:off x="0" y="0"/>
                <a:ext cx="7345363" cy="765082"/>
              </a:xfrm>
              <a:prstGeom prst="flowChartDocumen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chemeClr val="accent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>
                  <a:ln>
                    <a:solidFill>
                      <a:schemeClr val="accent4"/>
                    </a:solidFill>
                  </a:ln>
                </a:endParaRPr>
              </a:p>
            </p:txBody>
          </p:sp>
          <p:sp>
            <p:nvSpPr>
              <p:cNvPr id="9" name="Rectangle 8"/>
              <p:cNvSpPr/>
              <p:nvPr/>
            </p:nvSpPr>
            <p:spPr>
              <a:xfrm>
                <a:off x="2731169" y="0"/>
                <a:ext cx="2241032" cy="595071"/>
              </a:xfrm>
              <a:prstGeom prst="rect">
                <a:avLst/>
              </a:prstGeom>
              <a:noFill/>
            </p:spPr>
            <p:txBody>
              <a:bodyPr wrap="none" lIns="101636" tIns="50818" rIns="101636" bIns="50818">
                <a:spAutoFit/>
              </a:bodyPr>
              <a:lstStyle/>
              <a:p>
                <a:pPr algn="ctr"/>
                <a:r>
                  <a:rPr lang="fr-FR" sz="3200" b="1" dirty="0" smtClean="0">
                    <a:ln w="6350" cmpd="sng">
                      <a:solidFill>
                        <a:schemeClr val="accent4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Chinacat" panose="00000400000000000000" pitchFamily="2" charset="0"/>
                  </a:rPr>
                  <a:t>L’Australie</a:t>
                </a:r>
                <a:endParaRPr lang="fr-FR" sz="2000" b="1" dirty="0">
                  <a:ln w="6350" cmpd="sng">
                    <a:solidFill>
                      <a:schemeClr val="accent4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Chinacat" panose="00000400000000000000" pitchFamily="2" charset="0"/>
                </a:endParaRPr>
              </a:p>
            </p:txBody>
          </p:sp>
          <p:sp>
            <p:nvSpPr>
              <p:cNvPr id="10" name="Ellipse 9"/>
              <p:cNvSpPr/>
              <p:nvPr/>
            </p:nvSpPr>
            <p:spPr>
              <a:xfrm>
                <a:off x="213729" y="244665"/>
                <a:ext cx="1497916" cy="580648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accent4"/>
                </a:soli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101636" tIns="50818" rIns="101636" bIns="50818" rtlCol="0" anchor="ctr"/>
              <a:lstStyle/>
              <a:p>
                <a:pPr algn="ctr"/>
                <a:endParaRPr lang="fr-FR" sz="3600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Fineliner Script" pitchFamily="50" charset="0"/>
                  <a:ea typeface="Clensey" panose="02000603000000000000" pitchFamily="2" charset="0"/>
                </a:endParaRPr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302558" y="268231"/>
                <a:ext cx="1320258" cy="471960"/>
              </a:xfrm>
              <a:prstGeom prst="rect">
                <a:avLst/>
              </a:prstGeom>
            </p:spPr>
            <p:txBody>
              <a:bodyPr wrap="square" lIns="101636" tIns="50818" rIns="101636" bIns="50818">
                <a:spAutoFit/>
              </a:bodyPr>
              <a:lstStyle/>
              <a:p>
                <a:pPr lvl="0" algn="ctr"/>
                <a:r>
                  <a:rPr lang="fr-FR" sz="2400" dirty="0" smtClean="0">
                    <a:solidFill>
                      <a:schemeClr val="accent4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Fineliner Script" pitchFamily="50" charset="0"/>
                    <a:ea typeface="Clensey" panose="02000603000000000000" pitchFamily="2" charset="0"/>
                  </a:rPr>
                  <a:t>Anglais </a:t>
                </a:r>
                <a:r>
                  <a:rPr lang="fr-FR" sz="2400" dirty="0" smtClean="0">
                    <a:solidFill>
                      <a:schemeClr val="accent4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Fineliner Script" pitchFamily="50" charset="0"/>
                    <a:ea typeface="Clensey" panose="02000603000000000000" pitchFamily="2" charset="0"/>
                  </a:rPr>
                  <a:t>5 </a:t>
                </a:r>
                <a:endParaRPr lang="fr-FR" sz="2400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Fineliner Script" pitchFamily="50" charset="0"/>
                  <a:ea typeface="Clensey" panose="02000603000000000000" pitchFamily="2" charset="0"/>
                </a:endParaRPr>
              </a:p>
            </p:txBody>
          </p:sp>
          <p:sp>
            <p:nvSpPr>
              <p:cNvPr id="12" name="Rectangle à coins arrondis 11"/>
              <p:cNvSpPr/>
              <p:nvPr/>
            </p:nvSpPr>
            <p:spPr>
              <a:xfrm>
                <a:off x="6022558" y="269271"/>
                <a:ext cx="1149555" cy="410973"/>
              </a:xfrm>
              <a:prstGeom prst="roundRect">
                <a:avLst>
                  <a:gd name="adj" fmla="val 36197"/>
                </a:avLst>
              </a:prstGeom>
              <a:solidFill>
                <a:schemeClr val="accent4">
                  <a:lumMod val="60000"/>
                  <a:lumOff val="40000"/>
                </a:schemeClr>
              </a:solidFill>
              <a:ln>
                <a:solidFill>
                  <a:schemeClr val="accent4"/>
                </a:soli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3" name="Rectangle à coins arrondis 12"/>
              <p:cNvSpPr/>
              <p:nvPr/>
            </p:nvSpPr>
            <p:spPr>
              <a:xfrm>
                <a:off x="6267976" y="607518"/>
                <a:ext cx="658723" cy="348850"/>
              </a:xfrm>
              <a:prstGeom prst="roundRect">
                <a:avLst>
                  <a:gd name="adj" fmla="val 33049"/>
                </a:avLst>
              </a:prstGeom>
              <a:solidFill>
                <a:schemeClr val="bg1"/>
              </a:solidFill>
              <a:ln>
                <a:solidFill>
                  <a:schemeClr val="accent4"/>
                </a:soli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>
                  <a:ln>
                    <a:solidFill>
                      <a:schemeClr val="accent4"/>
                    </a:solidFill>
                  </a:ln>
                  <a:solidFill>
                    <a:schemeClr val="accent4"/>
                  </a:solidFill>
                </a:endParaRPr>
              </a:p>
            </p:txBody>
          </p:sp>
        </p:grpSp>
        <p:sp>
          <p:nvSpPr>
            <p:cNvPr id="7" name="ZoneTexte 6"/>
            <p:cNvSpPr txBox="1"/>
            <p:nvPr/>
          </p:nvSpPr>
          <p:spPr>
            <a:xfrm>
              <a:off x="6038531" y="278644"/>
              <a:ext cx="114955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b="1" dirty="0" smtClean="0">
                  <a:ln w="12700">
                    <a:solidFill>
                      <a:schemeClr val="bg1"/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Fineliner Script" pitchFamily="50" charset="0"/>
                </a:rPr>
                <a:t>Civilisation</a:t>
              </a:r>
              <a:endParaRPr lang="fr-FR" sz="1200" dirty="0">
                <a:ln w="12700">
                  <a:solidFill>
                    <a:schemeClr val="bg1"/>
                  </a:solidFill>
                  <a:prstDash val="solid"/>
                </a:ln>
                <a:latin typeface="Fineliner Script" pitchFamily="50" charset="0"/>
              </a:endParaRPr>
            </a:p>
          </p:txBody>
        </p:sp>
      </p:grpSp>
      <p:grpSp>
        <p:nvGrpSpPr>
          <p:cNvPr id="15" name="Groupe 14"/>
          <p:cNvGrpSpPr/>
          <p:nvPr/>
        </p:nvGrpSpPr>
        <p:grpSpPr>
          <a:xfrm>
            <a:off x="72058" y="1044030"/>
            <a:ext cx="4320479" cy="564355"/>
            <a:chOff x="144290" y="1188046"/>
            <a:chExt cx="3562500" cy="564355"/>
          </a:xfrm>
        </p:grpSpPr>
        <p:sp>
          <p:nvSpPr>
            <p:cNvPr id="16" name="Rectangle à coins arrondis 15"/>
            <p:cNvSpPr/>
            <p:nvPr/>
          </p:nvSpPr>
          <p:spPr>
            <a:xfrm>
              <a:off x="144290" y="1188046"/>
              <a:ext cx="3503126" cy="564355"/>
            </a:xfrm>
            <a:prstGeom prst="roundRect">
              <a:avLst>
                <a:gd name="adj" fmla="val 36133"/>
              </a:avLst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chemeClr val="accent4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1636" tIns="50818" rIns="101636" bIns="50818" rtlCol="0" anchor="ctr"/>
            <a:lstStyle/>
            <a:p>
              <a:pPr algn="ctr"/>
              <a:endParaRPr lang="fr-FR"/>
            </a:p>
          </p:txBody>
        </p:sp>
        <p:sp>
          <p:nvSpPr>
            <p:cNvPr id="17" name="ZoneTexte 16"/>
            <p:cNvSpPr txBox="1"/>
            <p:nvPr/>
          </p:nvSpPr>
          <p:spPr>
            <a:xfrm>
              <a:off x="648345" y="1188046"/>
              <a:ext cx="3058445" cy="518127"/>
            </a:xfrm>
            <a:prstGeom prst="rect">
              <a:avLst/>
            </a:prstGeom>
            <a:noFill/>
          </p:spPr>
          <p:txBody>
            <a:bodyPr wrap="square" lIns="101636" tIns="50818" rIns="101636" bIns="50818" rtlCol="0">
              <a:spAutoFit/>
            </a:bodyPr>
            <a:lstStyle/>
            <a:p>
              <a:r>
                <a:rPr lang="fr-FR" sz="2700" dirty="0" smtClean="0">
                  <a:latin typeface="Fineliner Script" pitchFamily="50" charset="0"/>
                </a:rPr>
                <a:t>Carte d’identité </a:t>
              </a:r>
              <a:r>
                <a:rPr lang="fr-FR" sz="2700" dirty="0" smtClean="0">
                  <a:latin typeface="Fineliner Script" pitchFamily="50" charset="0"/>
                </a:rPr>
                <a:t>de l’Australie</a:t>
              </a:r>
              <a:endParaRPr lang="fr-FR" sz="2700" dirty="0">
                <a:latin typeface="Fineliner Script" pitchFamily="50" charset="0"/>
              </a:endParaRPr>
            </a:p>
          </p:txBody>
        </p:sp>
        <p:grpSp>
          <p:nvGrpSpPr>
            <p:cNvPr id="18" name="Groupe 71"/>
            <p:cNvGrpSpPr/>
            <p:nvPr/>
          </p:nvGrpSpPr>
          <p:grpSpPr>
            <a:xfrm>
              <a:off x="216297" y="1312475"/>
              <a:ext cx="432048" cy="379627"/>
              <a:chOff x="216297" y="1312475"/>
              <a:chExt cx="432048" cy="379627"/>
            </a:xfrm>
          </p:grpSpPr>
          <p:sp>
            <p:nvSpPr>
              <p:cNvPr id="19" name="Larme 18"/>
              <p:cNvSpPr/>
              <p:nvPr/>
            </p:nvSpPr>
            <p:spPr>
              <a:xfrm>
                <a:off x="216297" y="1332062"/>
                <a:ext cx="407252" cy="301672"/>
              </a:xfrm>
              <a:prstGeom prst="teardrop">
                <a:avLst>
                  <a:gd name="adj" fmla="val 104678"/>
                </a:avLst>
              </a:prstGeom>
              <a:solidFill>
                <a:schemeClr val="bg1"/>
              </a:solidFill>
              <a:ln>
                <a:solidFill>
                  <a:schemeClr val="accent4"/>
                </a:soli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0" name="ZoneTexte 19"/>
              <p:cNvSpPr txBox="1"/>
              <p:nvPr/>
            </p:nvSpPr>
            <p:spPr>
              <a:xfrm>
                <a:off x="241093" y="1312475"/>
                <a:ext cx="407252" cy="379627"/>
              </a:xfrm>
              <a:prstGeom prst="rect">
                <a:avLst/>
              </a:prstGeom>
              <a:noFill/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 wrap="square" lIns="101636" tIns="50818" rIns="101636" bIns="50818" rtlCol="0">
                <a:spAutoFit/>
              </a:bodyPr>
              <a:lstStyle/>
              <a:p>
                <a:pPr algn="ctr"/>
                <a:r>
                  <a:rPr lang="fr-FR" sz="1800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hinacat" panose="00000400000000000000" pitchFamily="2" charset="0"/>
                  </a:rPr>
                  <a:t>1</a:t>
                </a:r>
                <a:endParaRPr lang="fr-FR" sz="16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hinacat" panose="00000400000000000000" pitchFamily="2" charset="0"/>
                </a:endParaRPr>
              </a:p>
            </p:txBody>
          </p:sp>
        </p:grpSp>
      </p:grpSp>
      <p:grpSp>
        <p:nvGrpSpPr>
          <p:cNvPr id="21" name="Groupe 145"/>
          <p:cNvGrpSpPr/>
          <p:nvPr/>
        </p:nvGrpSpPr>
        <p:grpSpPr>
          <a:xfrm>
            <a:off x="72059" y="4284390"/>
            <a:ext cx="3744416" cy="564355"/>
            <a:chOff x="144290" y="1188046"/>
            <a:chExt cx="3087501" cy="564355"/>
          </a:xfrm>
        </p:grpSpPr>
        <p:sp>
          <p:nvSpPr>
            <p:cNvPr id="147" name="Rectangle à coins arrondis 146"/>
            <p:cNvSpPr/>
            <p:nvPr/>
          </p:nvSpPr>
          <p:spPr>
            <a:xfrm>
              <a:off x="144290" y="1188046"/>
              <a:ext cx="3087501" cy="564355"/>
            </a:xfrm>
            <a:prstGeom prst="roundRect">
              <a:avLst>
                <a:gd name="adj" fmla="val 36133"/>
              </a:avLst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chemeClr val="accent4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1636" tIns="50818" rIns="101636" bIns="50818" rtlCol="0" anchor="ctr"/>
            <a:lstStyle/>
            <a:p>
              <a:pPr algn="ctr"/>
              <a:endParaRPr lang="fr-FR"/>
            </a:p>
          </p:txBody>
        </p:sp>
        <p:sp>
          <p:nvSpPr>
            <p:cNvPr id="148" name="ZoneTexte 147"/>
            <p:cNvSpPr txBox="1"/>
            <p:nvPr/>
          </p:nvSpPr>
          <p:spPr>
            <a:xfrm>
              <a:off x="648345" y="1188046"/>
              <a:ext cx="2583445" cy="518127"/>
            </a:xfrm>
            <a:prstGeom prst="rect">
              <a:avLst/>
            </a:prstGeom>
            <a:noFill/>
          </p:spPr>
          <p:txBody>
            <a:bodyPr wrap="square" lIns="101636" tIns="50818" rIns="101636" bIns="50818" rtlCol="0">
              <a:spAutoFit/>
            </a:bodyPr>
            <a:lstStyle/>
            <a:p>
              <a:r>
                <a:rPr lang="fr-FR" sz="2700" dirty="0" smtClean="0">
                  <a:latin typeface="Fineliner Script" pitchFamily="50" charset="0"/>
                </a:rPr>
                <a:t>Les symboles </a:t>
              </a:r>
              <a:r>
                <a:rPr lang="fr-FR" sz="2700" dirty="0" smtClean="0">
                  <a:latin typeface="Fineliner Script" pitchFamily="50" charset="0"/>
                </a:rPr>
                <a:t>australiens</a:t>
              </a:r>
              <a:endParaRPr lang="fr-FR" sz="2700" dirty="0">
                <a:latin typeface="Fineliner Script" pitchFamily="50" charset="0"/>
              </a:endParaRPr>
            </a:p>
          </p:txBody>
        </p:sp>
        <p:grpSp>
          <p:nvGrpSpPr>
            <p:cNvPr id="22" name="Groupe 71"/>
            <p:cNvGrpSpPr/>
            <p:nvPr/>
          </p:nvGrpSpPr>
          <p:grpSpPr>
            <a:xfrm>
              <a:off x="216297" y="1312475"/>
              <a:ext cx="432048" cy="379627"/>
              <a:chOff x="216297" y="1312475"/>
              <a:chExt cx="432048" cy="379627"/>
            </a:xfrm>
          </p:grpSpPr>
          <p:sp>
            <p:nvSpPr>
              <p:cNvPr id="150" name="Larme 149"/>
              <p:cNvSpPr/>
              <p:nvPr/>
            </p:nvSpPr>
            <p:spPr>
              <a:xfrm>
                <a:off x="216297" y="1332062"/>
                <a:ext cx="407252" cy="301672"/>
              </a:xfrm>
              <a:prstGeom prst="teardrop">
                <a:avLst>
                  <a:gd name="adj" fmla="val 104678"/>
                </a:avLst>
              </a:prstGeom>
              <a:solidFill>
                <a:schemeClr val="bg1"/>
              </a:solidFill>
              <a:ln>
                <a:solidFill>
                  <a:schemeClr val="accent4"/>
                </a:soli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51" name="ZoneTexte 150"/>
              <p:cNvSpPr txBox="1"/>
              <p:nvPr/>
            </p:nvSpPr>
            <p:spPr>
              <a:xfrm>
                <a:off x="241093" y="1312475"/>
                <a:ext cx="407252" cy="379627"/>
              </a:xfrm>
              <a:prstGeom prst="rect">
                <a:avLst/>
              </a:prstGeom>
              <a:noFill/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 wrap="square" lIns="101636" tIns="50818" rIns="101636" bIns="50818" rtlCol="0">
                <a:spAutoFit/>
              </a:bodyPr>
              <a:lstStyle/>
              <a:p>
                <a:pPr algn="ctr"/>
                <a:r>
                  <a:rPr lang="fr-FR" sz="1800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hinacat" panose="00000400000000000000" pitchFamily="2" charset="0"/>
                  </a:rPr>
                  <a:t>2</a:t>
                </a:r>
                <a:endParaRPr lang="fr-FR" sz="16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hinacat" panose="00000400000000000000" pitchFamily="2" charset="0"/>
                </a:endParaRPr>
              </a:p>
            </p:txBody>
          </p:sp>
        </p:grpSp>
      </p:grpSp>
      <p:grpSp>
        <p:nvGrpSpPr>
          <p:cNvPr id="23" name="Groupe 64"/>
          <p:cNvGrpSpPr/>
          <p:nvPr/>
        </p:nvGrpSpPr>
        <p:grpSpPr>
          <a:xfrm>
            <a:off x="4752578" y="1044030"/>
            <a:ext cx="2376264" cy="2592288"/>
            <a:chOff x="4680570" y="1188046"/>
            <a:chExt cx="2376264" cy="2198570"/>
          </a:xfrm>
        </p:grpSpPr>
        <p:sp>
          <p:nvSpPr>
            <p:cNvPr id="61" name="Rectangle 60"/>
            <p:cNvSpPr/>
            <p:nvPr/>
          </p:nvSpPr>
          <p:spPr>
            <a:xfrm>
              <a:off x="4680570" y="1188046"/>
              <a:ext cx="2376264" cy="2198570"/>
            </a:xfrm>
            <a:prstGeom prst="rect">
              <a:avLst/>
            </a:prstGeom>
            <a:noFill/>
            <a:ln>
              <a:solidFill>
                <a:schemeClr val="accent4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1636" tIns="50818" rIns="101636" bIns="50818" rtlCol="0" anchor="ctr"/>
            <a:lstStyle/>
            <a:p>
              <a:pPr algn="ctr"/>
              <a:endParaRPr lang="fr-FR"/>
            </a:p>
          </p:txBody>
        </p:sp>
        <p:sp>
          <p:nvSpPr>
            <p:cNvPr id="59" name="Rectangle 58"/>
            <p:cNvSpPr/>
            <p:nvPr/>
          </p:nvSpPr>
          <p:spPr>
            <a:xfrm>
              <a:off x="4680570" y="1260054"/>
              <a:ext cx="2304256" cy="211435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/>
              <a:r>
                <a:rPr lang="fr-FR" sz="1200" dirty="0" smtClean="0"/>
                <a:t>L'Australie </a:t>
              </a:r>
              <a:r>
                <a:rPr lang="fr-FR" sz="1200" dirty="0" smtClean="0"/>
                <a:t>est </a:t>
              </a:r>
              <a:r>
                <a:rPr lang="fr-FR" sz="1200" dirty="0" smtClean="0"/>
                <a:t>la plus grande île du monde, mais aussi un </a:t>
              </a:r>
              <a:r>
                <a:rPr lang="fr-FR" sz="1200" b="1" dirty="0" smtClean="0">
                  <a:solidFill>
                    <a:srgbClr val="FF0000"/>
                  </a:solidFill>
                </a:rPr>
                <a:t>pays</a:t>
              </a:r>
              <a:r>
                <a:rPr lang="fr-FR" sz="1200" dirty="0" smtClean="0"/>
                <a:t> et un </a:t>
              </a:r>
              <a:r>
                <a:rPr lang="fr-FR" sz="1200" b="1" dirty="0" smtClean="0">
                  <a:solidFill>
                    <a:srgbClr val="FF0000"/>
                  </a:solidFill>
                </a:rPr>
                <a:t>continent</a:t>
              </a:r>
              <a:r>
                <a:rPr lang="fr-FR" sz="1200" dirty="0" smtClean="0"/>
                <a:t>.</a:t>
              </a:r>
            </a:p>
            <a:p>
              <a:pPr algn="just"/>
              <a:endParaRPr lang="fr-FR" sz="1200" dirty="0" smtClean="0"/>
            </a:p>
            <a:p>
              <a:pPr algn="just"/>
              <a:r>
                <a:rPr lang="fr-FR" sz="1200" dirty="0" smtClean="0"/>
                <a:t>80% de son territoire est couvert de </a:t>
              </a:r>
              <a:r>
                <a:rPr lang="fr-FR" sz="1200" b="1" dirty="0" smtClean="0">
                  <a:solidFill>
                    <a:srgbClr val="FF0000"/>
                  </a:solidFill>
                </a:rPr>
                <a:t>désert,</a:t>
              </a:r>
              <a:r>
                <a:rPr lang="fr-FR" sz="1200" dirty="0" smtClean="0"/>
                <a:t> il y a peu de montagnes. </a:t>
              </a:r>
              <a:r>
                <a:rPr lang="fr-FR" sz="1200" b="1" dirty="0" smtClean="0">
                  <a:solidFill>
                    <a:srgbClr val="FF0000"/>
                  </a:solidFill>
                </a:rPr>
                <a:t>Canberra</a:t>
              </a:r>
              <a:r>
                <a:rPr lang="fr-FR" sz="1200" dirty="0" smtClean="0"/>
                <a:t> est la capitale de l’Australie. </a:t>
              </a:r>
              <a:endParaRPr lang="fr-FR" sz="1200" dirty="0" smtClean="0"/>
            </a:p>
            <a:p>
              <a:pPr algn="just"/>
              <a:endParaRPr lang="fr-FR" sz="1200" dirty="0" smtClean="0"/>
            </a:p>
            <a:p>
              <a:pPr algn="just"/>
              <a:r>
                <a:rPr lang="fr-FR" sz="1200" dirty="0" smtClean="0"/>
                <a:t>A l’origine, l’Australie était peuplée par </a:t>
              </a:r>
              <a:r>
                <a:rPr lang="fr-FR" sz="1200" b="1" dirty="0" smtClean="0">
                  <a:solidFill>
                    <a:srgbClr val="FF0000"/>
                  </a:solidFill>
                </a:rPr>
                <a:t>les aborigènes</a:t>
              </a:r>
              <a:r>
                <a:rPr lang="fr-FR" sz="1200" dirty="0" smtClean="0"/>
                <a:t>, mais les </a:t>
              </a:r>
              <a:r>
                <a:rPr lang="fr-FR" sz="1200" b="1" dirty="0" smtClean="0">
                  <a:solidFill>
                    <a:srgbClr val="FF0000"/>
                  </a:solidFill>
                </a:rPr>
                <a:t>anglais</a:t>
              </a:r>
              <a:r>
                <a:rPr lang="fr-FR" sz="1200" dirty="0" smtClean="0"/>
                <a:t> y ont installé des colonies et des prisons.</a:t>
              </a:r>
              <a:endParaRPr lang="fr-FR" sz="1200" dirty="0"/>
            </a:p>
          </p:txBody>
        </p:sp>
      </p:grpSp>
      <p:sp>
        <p:nvSpPr>
          <p:cNvPr id="64" name="Rectangle 63"/>
          <p:cNvSpPr/>
          <p:nvPr/>
        </p:nvSpPr>
        <p:spPr>
          <a:xfrm>
            <a:off x="144066" y="6673428"/>
            <a:ext cx="4896544" cy="923330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fr-FR" sz="1200" b="1" dirty="0" smtClean="0"/>
              <a:t>Le drapeau de l’Australie est composé de </a:t>
            </a:r>
            <a:r>
              <a:rPr lang="fr-FR" sz="1200" b="1" dirty="0" smtClean="0">
                <a:solidFill>
                  <a:srgbClr val="FF0000"/>
                </a:solidFill>
              </a:rPr>
              <a:t>l’Union Jack</a:t>
            </a:r>
            <a:r>
              <a:rPr lang="fr-FR" sz="1200" b="1" dirty="0" smtClean="0"/>
              <a:t> (drapeau anglais), d’une étoile à </a:t>
            </a:r>
            <a:r>
              <a:rPr lang="fr-FR" sz="1200" b="1" dirty="0" smtClean="0">
                <a:solidFill>
                  <a:srgbClr val="FF0000"/>
                </a:solidFill>
              </a:rPr>
              <a:t>7</a:t>
            </a:r>
            <a:r>
              <a:rPr lang="fr-FR" sz="1200" b="1" dirty="0" smtClean="0"/>
              <a:t> branches, qui représente la fédération du Commonwealth) et la constellation de la Croix du Sud.</a:t>
            </a:r>
          </a:p>
        </p:txBody>
      </p:sp>
      <p:pic>
        <p:nvPicPr>
          <p:cNvPr id="2" name="Picture 2" descr="http://cdn-finspi.com/image/00166/600/1084408e3/australia-map-coloring-page-annotated-and-illust.jpg"/>
          <p:cNvPicPr>
            <a:picLocks noChangeAspect="1" noChangeArrowheads="1"/>
          </p:cNvPicPr>
          <p:nvPr/>
        </p:nvPicPr>
        <p:blipFill>
          <a:blip r:embed="rId3" cstate="print"/>
          <a:srcRect l="1641" r="1562"/>
          <a:stretch>
            <a:fillRect/>
          </a:stretch>
        </p:blipFill>
        <p:spPr bwMode="auto">
          <a:xfrm>
            <a:off x="144066" y="1764110"/>
            <a:ext cx="4248472" cy="2304256"/>
          </a:xfrm>
          <a:prstGeom prst="rect">
            <a:avLst/>
          </a:prstGeom>
          <a:noFill/>
        </p:spPr>
      </p:pic>
      <p:pic>
        <p:nvPicPr>
          <p:cNvPr id="3" name="Picture 4" descr="http://resources1.news.com.au/images/2014/04/16/1226886/407601-apr22_kids.jpg"/>
          <p:cNvPicPr>
            <a:picLocks noChangeAspect="1" noChangeArrowheads="1"/>
          </p:cNvPicPr>
          <p:nvPr/>
        </p:nvPicPr>
        <p:blipFill>
          <a:blip r:embed="rId4" cstate="print"/>
          <a:srcRect l="1877" t="6667" r="4276" b="3333"/>
          <a:stretch>
            <a:fillRect/>
          </a:stretch>
        </p:blipFill>
        <p:spPr bwMode="auto">
          <a:xfrm>
            <a:off x="72058" y="5076478"/>
            <a:ext cx="2736304" cy="1532309"/>
          </a:xfrm>
          <a:prstGeom prst="rect">
            <a:avLst/>
          </a:prstGeom>
          <a:noFill/>
        </p:spPr>
      </p:pic>
      <p:sp>
        <p:nvSpPr>
          <p:cNvPr id="37" name="Rectangle 36"/>
          <p:cNvSpPr/>
          <p:nvPr/>
        </p:nvSpPr>
        <p:spPr>
          <a:xfrm>
            <a:off x="5184626" y="6660654"/>
            <a:ext cx="1944216" cy="1569660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fr-FR" sz="1200" b="1" dirty="0" smtClean="0"/>
              <a:t>En Australie, on trouve des kangourous,  </a:t>
            </a:r>
            <a:r>
              <a:rPr lang="fr-FR" sz="1200" b="1" dirty="0" smtClean="0"/>
              <a:t>des koalas, des wallabies, des wombats, d</a:t>
            </a:r>
            <a:r>
              <a:rPr lang="fr-FR" sz="1200" b="1" dirty="0" smtClean="0"/>
              <a:t>es </a:t>
            </a:r>
            <a:r>
              <a:rPr lang="fr-FR" sz="1200" b="1" dirty="0" smtClean="0"/>
              <a:t>ornithorynques, des dingos (chiens jaunes), le « diable de Tasmanie » (emblème du pays)… </a:t>
            </a:r>
            <a:endParaRPr lang="fr-FR" sz="1200" b="1" dirty="0"/>
          </a:p>
        </p:txBody>
      </p:sp>
      <p:pic>
        <p:nvPicPr>
          <p:cNvPr id="4" name="Picture 6" descr="Afficher l'image d'origine"/>
          <p:cNvPicPr>
            <a:picLocks noChangeAspect="1" noChangeArrowheads="1"/>
          </p:cNvPicPr>
          <p:nvPr/>
        </p:nvPicPr>
        <p:blipFill>
          <a:blip r:embed="rId5" cstate="print"/>
          <a:srcRect t="15817" b="50404"/>
          <a:stretch>
            <a:fillRect/>
          </a:stretch>
        </p:blipFill>
        <p:spPr bwMode="auto">
          <a:xfrm>
            <a:off x="4361379" y="3780334"/>
            <a:ext cx="2839521" cy="1440160"/>
          </a:xfrm>
          <a:prstGeom prst="rect">
            <a:avLst/>
          </a:prstGeom>
          <a:noFill/>
        </p:spPr>
      </p:pic>
      <p:pic>
        <p:nvPicPr>
          <p:cNvPr id="1032" name="Picture 8" descr="Afficher l'image d'origine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824586" y="8532862"/>
            <a:ext cx="2240953" cy="1728192"/>
          </a:xfrm>
          <a:prstGeom prst="rect">
            <a:avLst/>
          </a:prstGeom>
          <a:noFill/>
        </p:spPr>
      </p:pic>
      <p:pic>
        <p:nvPicPr>
          <p:cNvPr id="14" name="Picture 10" descr="Afficher l'image d'origine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44066" y="7812782"/>
            <a:ext cx="3696966" cy="2433837"/>
          </a:xfrm>
          <a:prstGeom prst="rect">
            <a:avLst/>
          </a:prstGeom>
          <a:noFill/>
        </p:spPr>
      </p:pic>
      <p:pic>
        <p:nvPicPr>
          <p:cNvPr id="42" name="Picture 6" descr="Afficher l'image d'origine"/>
          <p:cNvPicPr>
            <a:picLocks noChangeAspect="1" noChangeArrowheads="1"/>
          </p:cNvPicPr>
          <p:nvPr/>
        </p:nvPicPr>
        <p:blipFill>
          <a:blip r:embed="rId5" cstate="print"/>
          <a:srcRect t="49596" r="49572" b="17753"/>
          <a:stretch>
            <a:fillRect/>
          </a:stretch>
        </p:blipFill>
        <p:spPr bwMode="auto">
          <a:xfrm>
            <a:off x="3456434" y="5078483"/>
            <a:ext cx="1368152" cy="1330057"/>
          </a:xfrm>
          <a:prstGeom prst="rect">
            <a:avLst/>
          </a:prstGeom>
          <a:noFill/>
        </p:spPr>
      </p:pic>
      <p:pic>
        <p:nvPicPr>
          <p:cNvPr id="43" name="Picture 6" descr="Afficher l'image d'origine"/>
          <p:cNvPicPr>
            <a:picLocks noChangeAspect="1" noChangeArrowheads="1"/>
          </p:cNvPicPr>
          <p:nvPr/>
        </p:nvPicPr>
        <p:blipFill>
          <a:blip r:embed="rId5" cstate="print"/>
          <a:srcRect l="50428" t="49596" b="17753"/>
          <a:stretch>
            <a:fillRect/>
          </a:stretch>
        </p:blipFill>
        <p:spPr bwMode="auto">
          <a:xfrm>
            <a:off x="5111814" y="5076478"/>
            <a:ext cx="1346962" cy="133206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392</TotalTime>
  <Words>347</Words>
  <Application>Microsoft Office PowerPoint</Application>
  <PresentationFormat>Personnalisé</PresentationFormat>
  <Paragraphs>28</Paragraphs>
  <Slides>2</Slides>
  <Notes>2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Diapositive 1</vt:lpstr>
      <vt:lpstr>Diapositive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STELLA FRAISSE</dc:creator>
  <cp:lastModifiedBy>STELLA FRAISSE</cp:lastModifiedBy>
  <cp:revision>39</cp:revision>
  <dcterms:created xsi:type="dcterms:W3CDTF">2016-08-28T07:02:09Z</dcterms:created>
  <dcterms:modified xsi:type="dcterms:W3CDTF">2016-08-29T12:16:18Z</dcterms:modified>
</cp:coreProperties>
</file>