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270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6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15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28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64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7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24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4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7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8993-82FB-4633-A819-5197C3A17F22}" type="datetimeFigureOut">
              <a:rPr lang="fr-FR" smtClean="0"/>
              <a:t>16/07/2019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38344"/>
              </p:ext>
            </p:extLst>
          </p:nvPr>
        </p:nvGraphicFramePr>
        <p:xfrm>
          <a:off x="620690" y="1691680"/>
          <a:ext cx="568863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137726"/>
                <a:gridCol w="1137726"/>
                <a:gridCol w="1137726"/>
                <a:gridCol w="1137726"/>
              </a:tblGrid>
              <a:tr h="9937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6948264"/>
            <a:ext cx="1008000" cy="1008000"/>
          </a:xfrm>
          <a:prstGeom prst="rect">
            <a:avLst/>
          </a:prstGeom>
        </p:spPr>
      </p:pic>
      <p:sp>
        <p:nvSpPr>
          <p:cNvPr id="14" name="Ellipse 13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Joy For Fun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Joy For Fun" pitchFamily="50" charset="0"/>
              <a:cs typeface="Ideal Sans Bold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Joy For Fun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Joy For Fun" pitchFamily="50" charset="0"/>
              <a:cs typeface="Ideal Sans Bold" pitchFamily="50" charset="0"/>
            </a:endParaRPr>
          </a:p>
          <a:p>
            <a:endParaRPr lang="fr-FR" sz="2000" dirty="0" smtClean="0">
              <a:latin typeface="Joy For Fun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Joy For Fun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Joy For Fun" pitchFamily="50" charset="0"/>
              <a:cs typeface="Ideal Sans Bold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7956376"/>
            <a:ext cx="1008000" cy="1008000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latin typeface="SPIDER MONKEY" panose="02000000000000000000" pitchFamily="2" charset="0"/>
              </a:rPr>
              <a:t>Le nombre pensé</a:t>
            </a:r>
            <a:endParaRPr lang="fr-FR" sz="3600" dirty="0">
              <a:solidFill>
                <a:schemeClr val="tx1"/>
              </a:solidFill>
              <a:latin typeface="SPIDER MONKEY" panose="02000000000000000000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chemeClr val="tx1"/>
              </a:solidFill>
              <a:latin typeface="SPIDER MONK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755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15</cp:revision>
  <dcterms:created xsi:type="dcterms:W3CDTF">2017-08-23T09:58:39Z</dcterms:created>
  <dcterms:modified xsi:type="dcterms:W3CDTF">2019-07-16T11:10:00Z</dcterms:modified>
</cp:coreProperties>
</file>