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7C88-2CFF-412D-BA41-A97E1DC0CAF7}" type="datetimeFigureOut">
              <a:rPr lang="fr-CH" smtClean="0"/>
              <a:pPr/>
              <a:t>12.11.2015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BE722AA-2978-425E-8DAB-3B78783170DC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7C88-2CFF-412D-BA41-A97E1DC0CAF7}" type="datetimeFigureOut">
              <a:rPr lang="fr-CH" smtClean="0"/>
              <a:pPr/>
              <a:t>12.11.2015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22AA-2978-425E-8DAB-3B78783170DC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7C88-2CFF-412D-BA41-A97E1DC0CAF7}" type="datetimeFigureOut">
              <a:rPr lang="fr-CH" smtClean="0"/>
              <a:pPr/>
              <a:t>12.11.2015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22AA-2978-425E-8DAB-3B78783170DC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7C88-2CFF-412D-BA41-A97E1DC0CAF7}" type="datetimeFigureOut">
              <a:rPr lang="fr-CH" smtClean="0"/>
              <a:pPr/>
              <a:t>12.11.2015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22AA-2978-425E-8DAB-3B78783170DC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7C88-2CFF-412D-BA41-A97E1DC0CAF7}" type="datetimeFigureOut">
              <a:rPr lang="fr-CH" smtClean="0"/>
              <a:pPr/>
              <a:t>12.11.2015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BE722AA-2978-425E-8DAB-3B78783170DC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7C88-2CFF-412D-BA41-A97E1DC0CAF7}" type="datetimeFigureOut">
              <a:rPr lang="fr-CH" smtClean="0"/>
              <a:pPr/>
              <a:t>12.11.2015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22AA-2978-425E-8DAB-3B78783170DC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7C88-2CFF-412D-BA41-A97E1DC0CAF7}" type="datetimeFigureOut">
              <a:rPr lang="fr-CH" smtClean="0"/>
              <a:pPr/>
              <a:t>12.11.2015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22AA-2978-425E-8DAB-3B78783170DC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7C88-2CFF-412D-BA41-A97E1DC0CAF7}" type="datetimeFigureOut">
              <a:rPr lang="fr-CH" smtClean="0"/>
              <a:pPr/>
              <a:t>12.11.2015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22AA-2978-425E-8DAB-3B78783170DC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7C88-2CFF-412D-BA41-A97E1DC0CAF7}" type="datetimeFigureOut">
              <a:rPr lang="fr-CH" smtClean="0"/>
              <a:pPr/>
              <a:t>12.11.2015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22AA-2978-425E-8DAB-3B78783170DC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7C88-2CFF-412D-BA41-A97E1DC0CAF7}" type="datetimeFigureOut">
              <a:rPr lang="fr-CH" smtClean="0"/>
              <a:pPr/>
              <a:t>12.11.2015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22AA-2978-425E-8DAB-3B78783170DC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7C88-2CFF-412D-BA41-A97E1DC0CAF7}" type="datetimeFigureOut">
              <a:rPr lang="fr-CH" smtClean="0"/>
              <a:pPr/>
              <a:t>12.11.2015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BE722AA-2978-425E-8DAB-3B78783170DC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1D7C88-2CFF-412D-BA41-A97E1DC0CAF7}" type="datetimeFigureOut">
              <a:rPr lang="fr-CH" smtClean="0"/>
              <a:pPr/>
              <a:t>12.11.2015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BE722AA-2978-425E-8DAB-3B78783170DC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/>
              <a:t>Niveau B2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b="1" i="1" dirty="0" smtClean="0"/>
              <a:t>Les participes</a:t>
            </a:r>
            <a:endParaRPr lang="fr-CH" b="1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179512" y="404664"/>
          <a:ext cx="8785226" cy="539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2613"/>
                <a:gridCol w="439261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CH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fr-CH" b="1" dirty="0" smtClean="0">
                          <a:solidFill>
                            <a:srgbClr val="C00000"/>
                          </a:solidFill>
                        </a:rPr>
                        <a:t>Gérondif</a:t>
                      </a:r>
                    </a:p>
                    <a:p>
                      <a:pPr algn="ctr"/>
                      <a:endParaRPr lang="fr-CH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fr-CH" b="1" dirty="0" smtClean="0">
                          <a:solidFill>
                            <a:srgbClr val="C00000"/>
                          </a:solidFill>
                        </a:rPr>
                        <a:t>Participe présent</a:t>
                      </a:r>
                      <a:endParaRPr lang="fr-CH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sz="1800" b="1" i="1" dirty="0" smtClean="0"/>
                        <a:t>1. Formation :</a:t>
                      </a:r>
                    </a:p>
                    <a:p>
                      <a:r>
                        <a:rPr lang="fr-CH" sz="1800" dirty="0" smtClean="0"/>
                        <a:t>boire</a:t>
                      </a:r>
                      <a:r>
                        <a:rPr lang="fr-CH" sz="1800" baseline="0" dirty="0" smtClean="0"/>
                        <a:t>  -  nous buvons             </a:t>
                      </a:r>
                      <a:r>
                        <a:rPr lang="fr-CH" sz="1800" i="1" baseline="0" dirty="0" smtClean="0">
                          <a:solidFill>
                            <a:srgbClr val="FF0000"/>
                          </a:solidFill>
                        </a:rPr>
                        <a:t>en buvant</a:t>
                      </a:r>
                    </a:p>
                    <a:p>
                      <a:endParaRPr lang="fr-CH" sz="1800" baseline="0" dirty="0" smtClean="0"/>
                    </a:p>
                    <a:p>
                      <a:endParaRPr lang="fr-CH" sz="1800" baseline="0" dirty="0" smtClean="0"/>
                    </a:p>
                    <a:p>
                      <a:endParaRPr lang="fr-CH" sz="1800" baseline="0" dirty="0" smtClean="0"/>
                    </a:p>
                    <a:p>
                      <a:endParaRPr lang="fr-CH" sz="1800" baseline="0" dirty="0" smtClean="0"/>
                    </a:p>
                    <a:p>
                      <a:endParaRPr lang="fr-CH" sz="1800" baseline="0" dirty="0" smtClean="0"/>
                    </a:p>
                    <a:p>
                      <a:endParaRPr lang="fr-CH" sz="1800" baseline="0" dirty="0" smtClean="0"/>
                    </a:p>
                    <a:p>
                      <a:endParaRPr lang="fr-CH" sz="1800" baseline="0" dirty="0" smtClean="0"/>
                    </a:p>
                    <a:p>
                      <a:endParaRPr lang="fr-CH" sz="1800" b="1" i="1" baseline="0" dirty="0" smtClean="0"/>
                    </a:p>
                    <a:p>
                      <a:endParaRPr lang="fr-CH" sz="1800" b="1" i="1" baseline="0" dirty="0" smtClean="0"/>
                    </a:p>
                    <a:p>
                      <a:endParaRPr lang="fr-CH" sz="1800" b="1" i="1" baseline="0" dirty="0" smtClean="0"/>
                    </a:p>
                    <a:p>
                      <a:r>
                        <a:rPr lang="fr-CH" sz="1800" b="1" i="1" baseline="0" dirty="0" smtClean="0"/>
                        <a:t>En sortant </a:t>
                      </a:r>
                      <a:r>
                        <a:rPr lang="fr-CH" sz="1800" baseline="0" dirty="0" smtClean="0"/>
                        <a:t>d’un café, j’ai croisé Martine.</a:t>
                      </a:r>
                    </a:p>
                    <a:p>
                      <a:endParaRPr lang="fr-CH" sz="1800" baseline="0" dirty="0" smtClean="0"/>
                    </a:p>
                    <a:p>
                      <a:r>
                        <a:rPr lang="fr-CH" sz="1800" baseline="0" dirty="0" smtClean="0"/>
                        <a:t>(j’ai croisé Martine quand je sortais d’un café)</a:t>
                      </a:r>
                      <a:endParaRPr lang="fr-C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800" baseline="0" dirty="0" smtClean="0"/>
                    </a:p>
                    <a:p>
                      <a:endParaRPr lang="fr-CH" sz="1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>
            <a:off x="6084168" y="177281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2555776" y="177281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4572000" y="1340768"/>
            <a:ext cx="4365298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i="1" dirty="0" smtClean="0"/>
              <a:t>1. Formation :</a:t>
            </a:r>
          </a:p>
          <a:p>
            <a:r>
              <a:rPr lang="fr-CH" dirty="0" smtClean="0"/>
              <a:t>         boire                     </a:t>
            </a:r>
            <a:r>
              <a:rPr lang="fr-CH" i="1" dirty="0" smtClean="0">
                <a:solidFill>
                  <a:srgbClr val="FF0000"/>
                </a:solidFill>
              </a:rPr>
              <a:t>buvant</a:t>
            </a:r>
          </a:p>
          <a:p>
            <a:endParaRPr lang="fr-CH" dirty="0" smtClean="0"/>
          </a:p>
          <a:p>
            <a:r>
              <a:rPr lang="fr-CH" i="1" dirty="0" smtClean="0">
                <a:solidFill>
                  <a:srgbClr val="FF0000"/>
                </a:solidFill>
              </a:rPr>
              <a:t>Exceptions </a:t>
            </a:r>
            <a:r>
              <a:rPr lang="fr-CH" dirty="0" smtClean="0"/>
              <a:t>: être – étant, avoir – ayant,</a:t>
            </a:r>
          </a:p>
          <a:p>
            <a:r>
              <a:rPr lang="fr-CH" dirty="0" smtClean="0"/>
              <a:t>                        savoir – sachant</a:t>
            </a:r>
          </a:p>
          <a:p>
            <a:endParaRPr lang="fr-CH" dirty="0" smtClean="0"/>
          </a:p>
          <a:p>
            <a:r>
              <a:rPr lang="fr-CH" b="1" i="1" dirty="0" smtClean="0"/>
              <a:t>2. Verbes pronominaux :</a:t>
            </a:r>
          </a:p>
          <a:p>
            <a:r>
              <a:rPr lang="fr-CH" dirty="0" smtClean="0"/>
              <a:t> </a:t>
            </a:r>
          </a:p>
          <a:p>
            <a:r>
              <a:rPr lang="fr-CH" dirty="0" smtClean="0"/>
              <a:t> l’étudiante </a:t>
            </a:r>
            <a:r>
              <a:rPr lang="fr-CH" b="1" i="1" u="sng" dirty="0" smtClean="0">
                <a:solidFill>
                  <a:srgbClr val="C00000"/>
                </a:solidFill>
              </a:rPr>
              <a:t>se </a:t>
            </a:r>
            <a:r>
              <a:rPr lang="fr-CH" b="1" i="1" dirty="0" smtClean="0"/>
              <a:t>servant </a:t>
            </a:r>
            <a:r>
              <a:rPr lang="fr-CH" dirty="0" smtClean="0"/>
              <a:t>de son ordinateur</a:t>
            </a:r>
          </a:p>
          <a:p>
            <a:endParaRPr lang="fr-CH" dirty="0" smtClean="0"/>
          </a:p>
          <a:p>
            <a:r>
              <a:rPr lang="fr-CH" b="1" i="1" dirty="0" smtClean="0"/>
              <a:t>3. Valeur :</a:t>
            </a:r>
          </a:p>
          <a:p>
            <a:endParaRPr lang="fr-CH" dirty="0" smtClean="0"/>
          </a:p>
          <a:p>
            <a:r>
              <a:rPr lang="fr-CH" dirty="0" smtClean="0"/>
              <a:t>J’ai croisé Martine </a:t>
            </a:r>
            <a:r>
              <a:rPr lang="fr-CH" b="1" i="1" dirty="0" smtClean="0"/>
              <a:t>sortant </a:t>
            </a:r>
            <a:r>
              <a:rPr lang="fr-CH" dirty="0" smtClean="0"/>
              <a:t>d’un  café.</a:t>
            </a:r>
          </a:p>
          <a:p>
            <a:endParaRPr lang="fr-CH" dirty="0" smtClean="0"/>
          </a:p>
          <a:p>
            <a:r>
              <a:rPr lang="fr-CH" dirty="0" smtClean="0"/>
              <a:t>(j’ai croisé Martine qui sortait d’un café)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1520" y="188640"/>
            <a:ext cx="4093840" cy="504056"/>
          </a:xfrm>
        </p:spPr>
        <p:txBody>
          <a:bodyPr/>
          <a:lstStyle/>
          <a:p>
            <a:pPr algn="ctr"/>
            <a:r>
              <a:rPr lang="fr-CH" sz="2000" dirty="0" smtClean="0"/>
              <a:t>Participe présent </a:t>
            </a:r>
            <a:r>
              <a:rPr lang="fr-CH" dirty="0" smtClean="0"/>
              <a:t>	</a:t>
            </a:r>
            <a:endParaRPr lang="fr-CH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4008" y="188640"/>
            <a:ext cx="4104456" cy="432048"/>
          </a:xfrm>
        </p:spPr>
        <p:txBody>
          <a:bodyPr/>
          <a:lstStyle/>
          <a:p>
            <a:pPr algn="ctr"/>
            <a:r>
              <a:rPr lang="fr-CH" sz="2000" dirty="0" smtClean="0"/>
              <a:t>Participe passé</a:t>
            </a:r>
            <a:endParaRPr lang="fr-CH" sz="20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467544" y="1052736"/>
            <a:ext cx="4180656" cy="52253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H" sz="2000" b="1" i="1" dirty="0" smtClean="0"/>
              <a:t>1. Sens actif</a:t>
            </a:r>
            <a:r>
              <a:rPr lang="ru-RU" sz="2000" b="1" i="1" dirty="0" smtClean="0"/>
              <a:t> :</a:t>
            </a:r>
            <a:endParaRPr lang="fr-CH" sz="2000" b="1" i="1" dirty="0" smtClean="0"/>
          </a:p>
          <a:p>
            <a:pPr>
              <a:buNone/>
            </a:pPr>
            <a:r>
              <a:rPr lang="fr-CH" sz="2000" dirty="0" smtClean="0"/>
              <a:t> le festival </a:t>
            </a:r>
            <a:r>
              <a:rPr lang="fr-CH" sz="2000" i="1" dirty="0" smtClean="0">
                <a:solidFill>
                  <a:srgbClr val="C00000"/>
                </a:solidFill>
              </a:rPr>
              <a:t>attirant</a:t>
            </a:r>
            <a:r>
              <a:rPr lang="fr-CH" sz="2000" dirty="0" smtClean="0"/>
              <a:t> les touristes</a:t>
            </a:r>
          </a:p>
          <a:p>
            <a:pPr>
              <a:buNone/>
            </a:pPr>
            <a:r>
              <a:rPr lang="fr-CH" sz="2000" dirty="0" smtClean="0"/>
              <a:t>              </a:t>
            </a:r>
          </a:p>
          <a:p>
            <a:pPr>
              <a:buNone/>
            </a:pPr>
            <a:endParaRPr lang="fr-CH" sz="2000" b="1" i="1" dirty="0" smtClean="0"/>
          </a:p>
          <a:p>
            <a:pPr>
              <a:buNone/>
            </a:pPr>
            <a:r>
              <a:rPr lang="fr-CH" sz="2000" b="1" i="1" dirty="0" smtClean="0"/>
              <a:t>2. Observez :</a:t>
            </a:r>
          </a:p>
          <a:p>
            <a:pPr>
              <a:buNone/>
            </a:pPr>
            <a:endParaRPr lang="fr-CH" sz="1800" dirty="0" smtClean="0"/>
          </a:p>
          <a:p>
            <a:pPr>
              <a:buNone/>
            </a:pPr>
            <a:r>
              <a:rPr lang="fr-CH" sz="1800" dirty="0" smtClean="0"/>
              <a:t>   </a:t>
            </a:r>
            <a:r>
              <a:rPr lang="fr-CH" sz="2000" dirty="0" smtClean="0"/>
              <a:t>les touristes </a:t>
            </a:r>
            <a:r>
              <a:rPr lang="fr-CH" sz="2000" i="1" dirty="0" smtClean="0">
                <a:solidFill>
                  <a:srgbClr val="C00000"/>
                </a:solidFill>
              </a:rPr>
              <a:t>arrivant</a:t>
            </a:r>
            <a:r>
              <a:rPr lang="fr-CH" sz="2000" dirty="0" smtClean="0"/>
              <a:t> au festival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 </a:t>
            </a:r>
          </a:p>
          <a:p>
            <a:pPr>
              <a:buNone/>
            </a:pPr>
            <a:r>
              <a:rPr lang="fr-CH" sz="2000" dirty="0" smtClean="0"/>
              <a:t>    </a:t>
            </a:r>
            <a:r>
              <a:rPr lang="fr-CH" sz="2000" smtClean="0"/>
              <a:t>action </a:t>
            </a:r>
            <a:r>
              <a:rPr lang="fr-CH" sz="2000" smtClean="0"/>
              <a:t>simultanée </a:t>
            </a:r>
            <a:r>
              <a:rPr lang="fr-CH" sz="2000" dirty="0" smtClean="0"/>
              <a:t>/ future</a:t>
            </a:r>
            <a:endParaRPr lang="fr-CH" sz="1800" dirty="0" smtClean="0"/>
          </a:p>
          <a:p>
            <a:pPr>
              <a:buNone/>
            </a:pPr>
            <a:endParaRPr lang="fr-CH" sz="20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4"/>
          </p:nvPr>
        </p:nvSpPr>
        <p:spPr>
          <a:xfrm>
            <a:off x="4644008" y="1052736"/>
            <a:ext cx="4042792" cy="5225380"/>
          </a:xfrm>
        </p:spPr>
        <p:txBody>
          <a:bodyPr/>
          <a:lstStyle/>
          <a:p>
            <a:pPr>
              <a:buNone/>
            </a:pPr>
            <a:r>
              <a:rPr lang="ru-RU" sz="2000" b="1" i="1" dirty="0" smtClean="0"/>
              <a:t>1. </a:t>
            </a:r>
            <a:r>
              <a:rPr lang="fr-CH" sz="2000" b="1" i="1" dirty="0" smtClean="0"/>
              <a:t>Sens passif</a:t>
            </a:r>
            <a:r>
              <a:rPr lang="ru-RU" sz="2000" b="1" i="1" dirty="0" smtClean="0"/>
              <a:t> :</a:t>
            </a:r>
            <a:endParaRPr lang="fr-CH" sz="2000" b="1" i="1" dirty="0" smtClean="0"/>
          </a:p>
          <a:p>
            <a:pPr>
              <a:buNone/>
            </a:pPr>
            <a:r>
              <a:rPr lang="fr-CH" sz="2000" dirty="0" smtClean="0"/>
              <a:t>les touristes </a:t>
            </a:r>
            <a:r>
              <a:rPr lang="fr-CH" sz="2000" i="1" dirty="0" smtClean="0">
                <a:solidFill>
                  <a:srgbClr val="C00000"/>
                </a:solidFill>
              </a:rPr>
              <a:t>attirés</a:t>
            </a:r>
            <a:r>
              <a:rPr lang="fr-CH" sz="2000" dirty="0" smtClean="0"/>
              <a:t> par le festival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fr-CH" sz="2000" b="1" i="1" dirty="0" smtClean="0"/>
          </a:p>
          <a:p>
            <a:pPr>
              <a:buNone/>
            </a:pPr>
            <a:r>
              <a:rPr lang="ru-RU" sz="2000" b="1" i="1" dirty="0" smtClean="0"/>
              <a:t>2. </a:t>
            </a:r>
            <a:r>
              <a:rPr lang="fr-CH" sz="2000" b="1" i="1" dirty="0" smtClean="0"/>
              <a:t>Observez :</a:t>
            </a:r>
            <a:endParaRPr lang="ru-RU" sz="2000" b="1" i="1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fr-CH" sz="2000" dirty="0" smtClean="0"/>
              <a:t> les touristes </a:t>
            </a:r>
            <a:r>
              <a:rPr lang="fr-CH" sz="2000" i="1" dirty="0" smtClean="0">
                <a:solidFill>
                  <a:srgbClr val="C00000"/>
                </a:solidFill>
              </a:rPr>
              <a:t>arrivés</a:t>
            </a:r>
            <a:r>
              <a:rPr lang="fr-CH" sz="2000" dirty="0" smtClean="0"/>
              <a:t> au festival 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 </a:t>
            </a:r>
          </a:p>
          <a:p>
            <a:pPr>
              <a:buNone/>
            </a:pPr>
            <a:r>
              <a:rPr lang="fr-CH" sz="2000" dirty="0" smtClean="0"/>
              <a:t>    action terminée dans le passé           </a:t>
            </a:r>
            <a:endParaRPr lang="fr-CH" sz="1800" b="1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2555776" y="400506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6732240" y="400506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321</TotalTime>
  <Words>150</Words>
  <Application>Microsoft Office PowerPoint</Application>
  <PresentationFormat>Affichage à l'écran (4:3)</PresentationFormat>
  <Paragraphs>58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Capitaux</vt:lpstr>
      <vt:lpstr>Les participes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Participe présent</dc:title>
  <dc:creator>Savioz Olga</dc:creator>
  <cp:lastModifiedBy>Savioz Olga</cp:lastModifiedBy>
  <cp:revision>78</cp:revision>
  <dcterms:created xsi:type="dcterms:W3CDTF">2013-11-13T08:28:24Z</dcterms:created>
  <dcterms:modified xsi:type="dcterms:W3CDTF">2015-11-12T09:33:09Z</dcterms:modified>
</cp:coreProperties>
</file>