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10021888" cy="6889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8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33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3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65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27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1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09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9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72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6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21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0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26FF-DF01-44FE-BFB6-B9E7FB7DD44D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66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555B867-27D8-48D5-9920-559FD42B3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94112"/>
              </p:ext>
            </p:extLst>
          </p:nvPr>
        </p:nvGraphicFramePr>
        <p:xfrm>
          <a:off x="127000" y="551804"/>
          <a:ext cx="9639850" cy="6127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4111788305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val="1087955183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val="1486653960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val="1674729507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val="3898645509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val="3750667357"/>
                    </a:ext>
                  </a:extLst>
                </a:gridCol>
              </a:tblGrid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baseline="0" dirty="0">
                          <a:latin typeface="KG Miss Kindy Chunky" panose="02000000000000000000" pitchFamily="2" charset="0"/>
                        </a:rPr>
                        <a:t>LUNDI 15/06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Encadre les nombres</a:t>
                      </a:r>
                    </a:p>
                    <a:p>
                      <a:pPr algn="ctr"/>
                      <a:endParaRPr lang="fr-FR" sz="11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……&lt;31&lt;……</a:t>
                      </a:r>
                    </a:p>
                    <a:p>
                      <a:pPr algn="ctr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……&lt;56&lt;……</a:t>
                      </a:r>
                    </a:p>
                    <a:p>
                      <a:pPr algn="ctr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……&lt;40&lt;……</a:t>
                      </a:r>
                    </a:p>
                    <a:p>
                      <a:pPr algn="ctr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……&lt;88&lt;……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Trouve le nombre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12 </a:t>
                      </a:r>
                      <a:r>
                        <a:rPr lang="fr-FR" sz="1400" dirty="0">
                          <a:latin typeface="KG Miss Kindy Chunky" panose="02000000000000000000" pitchFamily="2" charset="0"/>
                          <a:cs typeface="Times New Roman" panose="02020603050405020304" pitchFamily="18" charset="0"/>
                        </a:rPr>
                        <a:t>€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123990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MARDI 16/06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23 </a:t>
                      </a:r>
                      <a:r>
                        <a:rPr lang="fr-FR" sz="1400" dirty="0">
                          <a:latin typeface="KG Miss Kindy Chunky" panose="02000000000000000000" pitchFamily="2" charset="0"/>
                          <a:cs typeface="Times New Roman" panose="02020603050405020304" pitchFamily="18" charset="0"/>
                        </a:rPr>
                        <a:t>€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Avec les dizaines et unités, dessine le nombre </a:t>
                      </a:r>
                      <a:r>
                        <a:rPr lang="fr-FR" sz="1200" dirty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57</a:t>
                      </a: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l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Trouve le nombre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81721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JEUDI  18/06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Trouve le nombre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17 </a:t>
                      </a:r>
                      <a:r>
                        <a:rPr lang="fr-FR" sz="1400" dirty="0">
                          <a:latin typeface="KG Miss Kindy Chunky" panose="02000000000000000000" pitchFamily="2" charset="0"/>
                          <a:cs typeface="Times New Roman" panose="02020603050405020304" pitchFamily="18" charset="0"/>
                        </a:rPr>
                        <a:t>€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KG Miss Kindy Chunky" panose="02000000000000000000" pitchFamily="2" charset="0"/>
                        </a:rPr>
                        <a:t>Recompose les nombres</a:t>
                      </a:r>
                    </a:p>
                    <a:p>
                      <a:pPr algn="l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l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10+8=……</a:t>
                      </a:r>
                    </a:p>
                    <a:p>
                      <a:pPr algn="l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30+7= ……</a:t>
                      </a:r>
                    </a:p>
                    <a:p>
                      <a:pPr algn="l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2+80= ……</a:t>
                      </a:r>
                    </a:p>
                    <a:p>
                      <a:pPr algn="l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90+7= 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788306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VENDREDI 19/06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Trouve le nombre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25 </a:t>
                      </a:r>
                      <a:r>
                        <a:rPr lang="fr-FR" sz="1400" dirty="0">
                          <a:latin typeface="KG Miss Kindy Chunky" panose="02000000000000000000" pitchFamily="2" charset="0"/>
                          <a:cs typeface="Times New Roman" panose="02020603050405020304" pitchFamily="18" charset="0"/>
                        </a:rPr>
                        <a:t>€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KG Miss Kindy Chunky" panose="02000000000000000000" pitchFamily="2" charset="0"/>
                        </a:rPr>
                        <a:t>Écris des nombres en chiffre à partir de ces mots</a:t>
                      </a:r>
                    </a:p>
                    <a:p>
                      <a:pPr algn="ctr"/>
                      <a:r>
                        <a:rPr lang="fr-FR" sz="1000" dirty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quarante – vingt –</a:t>
                      </a:r>
                      <a:r>
                        <a:rPr lang="fr-FR" sz="1000" baseline="0" dirty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 </a:t>
                      </a:r>
                      <a:r>
                        <a:rPr lang="fr-FR" sz="1000" dirty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six – quatre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54021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4F2E192-6810-4732-9516-F99737B57F5A}"/>
              </a:ext>
            </a:extLst>
          </p:cNvPr>
          <p:cNvSpPr/>
          <p:nvPr/>
        </p:nvSpPr>
        <p:spPr>
          <a:xfrm>
            <a:off x="0" y="0"/>
            <a:ext cx="9840686" cy="6766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D5FC30-7123-4F24-A391-6435E7999932}"/>
              </a:ext>
            </a:extLst>
          </p:cNvPr>
          <p:cNvSpPr txBox="1"/>
          <p:nvPr/>
        </p:nvSpPr>
        <p:spPr>
          <a:xfrm>
            <a:off x="-3964" y="52174"/>
            <a:ext cx="298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KG Miss Kindy Chunky" panose="02000000000000000000" pitchFamily="2" charset="0"/>
              </a:rPr>
              <a:t>PRÉNOM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6F4743B4-A5F8-4942-837D-E910BCB0B89C}"/>
              </a:ext>
            </a:extLst>
          </p:cNvPr>
          <p:cNvCxnSpPr/>
          <p:nvPr/>
        </p:nvCxnSpPr>
        <p:spPr>
          <a:xfrm>
            <a:off x="788956" y="326411"/>
            <a:ext cx="2542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C8B19160-EB72-418E-A018-0746FCFBEAC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t="84697"/>
          <a:stretch>
            <a:fillRect/>
          </a:stretch>
        </p:blipFill>
        <p:spPr>
          <a:xfrm>
            <a:off x="6387154" y="3318933"/>
            <a:ext cx="1236390" cy="21985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71D8DBA-8ED8-4903-B920-EA23739D103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t="84895"/>
          <a:stretch>
            <a:fillRect/>
          </a:stretch>
        </p:blipFill>
        <p:spPr>
          <a:xfrm>
            <a:off x="934736" y="6426200"/>
            <a:ext cx="1146128" cy="21902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19A81787-E81E-419C-990E-45131A5371D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 t="82063"/>
          <a:stretch>
            <a:fillRect/>
          </a:stretch>
        </p:blipFill>
        <p:spPr>
          <a:xfrm>
            <a:off x="4607470" y="1803400"/>
            <a:ext cx="1165534" cy="26667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A3F91738-B141-4171-840F-9F78EC64BC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78895"/>
          <a:stretch/>
        </p:blipFill>
        <p:spPr>
          <a:xfrm>
            <a:off x="8221574" y="4744658"/>
            <a:ext cx="1236390" cy="303207"/>
          </a:xfrm>
          <a:prstGeom prst="rect">
            <a:avLst/>
          </a:prstGeom>
        </p:spPr>
      </p:pic>
      <p:grpSp>
        <p:nvGrpSpPr>
          <p:cNvPr id="29" name="Groupe 28">
            <a:extLst>
              <a:ext uri="{FF2B5EF4-FFF2-40B4-BE49-F238E27FC236}">
                <a16:creationId xmlns:a16="http://schemas.microsoft.com/office/drawing/2014/main" id="{70488363-1706-4C27-8386-D2D15D579074}"/>
              </a:ext>
            </a:extLst>
          </p:cNvPr>
          <p:cNvGrpSpPr/>
          <p:nvPr/>
        </p:nvGrpSpPr>
        <p:grpSpPr>
          <a:xfrm>
            <a:off x="644238" y="1003721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9AFFD0B-E463-4E6B-9F2E-9A71F8195FF2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3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032C06A-1953-4B0E-895E-F01D6777ADAC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5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3F60166-AE48-4FFF-A4D4-C72E950D5312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5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7A021F6-528E-48B1-B59F-07D254482EE4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4A1C642-BDE0-4953-8C81-87B2DDCE3A2A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022F482-70C1-4727-A5A6-B101DD79ABB8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F35B4FF-A6E2-478B-B676-458C964CF3F9}"/>
              </a:ext>
            </a:extLst>
          </p:cNvPr>
          <p:cNvGrpSpPr/>
          <p:nvPr/>
        </p:nvGrpSpPr>
        <p:grpSpPr>
          <a:xfrm>
            <a:off x="2486729" y="2399246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BFBBFC5-9179-4C87-902A-AAD4C836DE91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5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509C6F3-366D-45AB-9035-98A248E5F3C1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BF71D98-2638-428A-838F-5F3F4DF32B00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12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AD7A28C-135D-4AE7-A7F0-09F098A76877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3F35C29-517B-45E9-A179-59C40DB89541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1D718C9-64D6-462B-9912-68D862AB7380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BBE79348-04A9-4F0D-9FBD-8D3C2C8C8DE8}"/>
              </a:ext>
            </a:extLst>
          </p:cNvPr>
          <p:cNvGrpSpPr/>
          <p:nvPr/>
        </p:nvGrpSpPr>
        <p:grpSpPr>
          <a:xfrm>
            <a:off x="3425915" y="4843059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D09B947-82A0-40E7-B956-9011F668FBB8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7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7E8E638-086C-4D3B-A067-2C56AC6A91DE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9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EE65A89-9571-492B-856B-25DB8B05762E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2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F92AAFB-EFED-4F68-829F-E13FC4B1693E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EB7D2CB-4153-457C-840D-F219F6FD3972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A77C63F-F99D-4402-8C8D-5831E6A1E93D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BB5EE0E-733E-4A61-B941-A45EC3AC4CEE}"/>
              </a:ext>
            </a:extLst>
          </p:cNvPr>
          <p:cNvGrpSpPr/>
          <p:nvPr/>
        </p:nvGrpSpPr>
        <p:grpSpPr>
          <a:xfrm>
            <a:off x="6146117" y="5519370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5C609B0-2798-44A1-BD4F-78957D297770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4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49FA8E-0368-4D94-B64B-3CD35F81C323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8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30DFDBA-0CCC-4228-AE7F-012CBA15EE12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79D553A-58CE-40A4-924E-BA611DFD6C96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06A5EA8-764B-4E85-AEFE-C60DE46B313A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14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0870135-A97B-43E6-805F-34D7E5C9C116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0D6D0850-1724-4713-B9E1-893E1423875D}"/>
              </a:ext>
            </a:extLst>
          </p:cNvPr>
          <p:cNvCxnSpPr>
            <a:cxnSpLocks/>
          </p:cNvCxnSpPr>
          <p:nvPr/>
        </p:nvCxnSpPr>
        <p:spPr>
          <a:xfrm>
            <a:off x="8033774" y="6554202"/>
            <a:ext cx="17330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8B59A9EE-FD3D-409D-A0A8-94F472CBE36B}"/>
              </a:ext>
            </a:extLst>
          </p:cNvPr>
          <p:cNvCxnSpPr>
            <a:cxnSpLocks/>
          </p:cNvCxnSpPr>
          <p:nvPr/>
        </p:nvCxnSpPr>
        <p:spPr>
          <a:xfrm>
            <a:off x="8033774" y="6253326"/>
            <a:ext cx="17330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4288A314-DED0-40F4-8D52-3F7EE80D117E}"/>
              </a:ext>
            </a:extLst>
          </p:cNvPr>
          <p:cNvSpPr txBox="1"/>
          <p:nvPr/>
        </p:nvSpPr>
        <p:spPr>
          <a:xfrm>
            <a:off x="7945750" y="5985489"/>
            <a:ext cx="662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Script cole" panose="00000400000000000000" pitchFamily="2" charset="0"/>
              </a:rPr>
              <a:t>26</a:t>
            </a: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E751E55D-AB68-408E-88BC-85669B0ADCBD}"/>
              </a:ext>
            </a:extLst>
          </p:cNvPr>
          <p:cNvSpPr/>
          <p:nvPr/>
        </p:nvSpPr>
        <p:spPr>
          <a:xfrm>
            <a:off x="6146117" y="3409241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E75C1AB3-83A4-447B-BA5D-227B1E200411}"/>
              </a:ext>
            </a:extLst>
          </p:cNvPr>
          <p:cNvSpPr/>
          <p:nvPr/>
        </p:nvSpPr>
        <p:spPr>
          <a:xfrm>
            <a:off x="7972574" y="3409242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78ECA694-8EF7-43B7-B2F3-D42A949C8F09}"/>
              </a:ext>
            </a:extLst>
          </p:cNvPr>
          <p:cNvSpPr/>
          <p:nvPr/>
        </p:nvSpPr>
        <p:spPr>
          <a:xfrm>
            <a:off x="6125761" y="495349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61A93C9A-66E2-495A-B2AE-D7EEA84F7289}"/>
              </a:ext>
            </a:extLst>
          </p:cNvPr>
          <p:cNvSpPr/>
          <p:nvPr/>
        </p:nvSpPr>
        <p:spPr>
          <a:xfrm>
            <a:off x="7952218" y="4953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C4AA491-2EAA-4992-98C4-819923676078}"/>
              </a:ext>
            </a:extLst>
          </p:cNvPr>
          <p:cNvSpPr/>
          <p:nvPr/>
        </p:nvSpPr>
        <p:spPr>
          <a:xfrm>
            <a:off x="6119293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2214240F-76D8-4E30-89FD-C9A1F9539FEE}"/>
              </a:ext>
            </a:extLst>
          </p:cNvPr>
          <p:cNvSpPr/>
          <p:nvPr/>
        </p:nvSpPr>
        <p:spPr>
          <a:xfrm>
            <a:off x="7945750" y="648355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50B2EAC9-091D-47B0-9CFE-06E235FCBE65}"/>
              </a:ext>
            </a:extLst>
          </p:cNvPr>
          <p:cNvSpPr/>
          <p:nvPr/>
        </p:nvSpPr>
        <p:spPr>
          <a:xfrm>
            <a:off x="2460602" y="496673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D705CE29-1FA6-4831-B961-065407C44C29}"/>
              </a:ext>
            </a:extLst>
          </p:cNvPr>
          <p:cNvSpPr/>
          <p:nvPr/>
        </p:nvSpPr>
        <p:spPr>
          <a:xfrm>
            <a:off x="4287059" y="496673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A63654D4-66A3-449A-926D-7C1E318D35F2}"/>
              </a:ext>
            </a:extLst>
          </p:cNvPr>
          <p:cNvSpPr/>
          <p:nvPr/>
        </p:nvSpPr>
        <p:spPr>
          <a:xfrm>
            <a:off x="4298430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E9D66CCA-F889-4DBA-9BC7-C100EA4F468C}"/>
              </a:ext>
            </a:extLst>
          </p:cNvPr>
          <p:cNvSpPr/>
          <p:nvPr/>
        </p:nvSpPr>
        <p:spPr>
          <a:xfrm>
            <a:off x="2458181" y="3428995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D9C059F8-90D8-46D6-ADCE-C8C7329EDEF2}"/>
              </a:ext>
            </a:extLst>
          </p:cNvPr>
          <p:cNvSpPr/>
          <p:nvPr/>
        </p:nvSpPr>
        <p:spPr>
          <a:xfrm>
            <a:off x="4284638" y="34289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8D31387A-C24C-40A2-A13C-4F5472E2393D}"/>
              </a:ext>
            </a:extLst>
          </p:cNvPr>
          <p:cNvSpPr/>
          <p:nvPr/>
        </p:nvSpPr>
        <p:spPr>
          <a:xfrm>
            <a:off x="6105647" y="18954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9D3BAC9D-5DD0-42A9-824D-D04581C1495F}"/>
              </a:ext>
            </a:extLst>
          </p:cNvPr>
          <p:cNvSpPr/>
          <p:nvPr/>
        </p:nvSpPr>
        <p:spPr>
          <a:xfrm>
            <a:off x="7932104" y="18954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FE6D1E2F-FA1A-404B-9D5B-F3C5E75291FF}"/>
              </a:ext>
            </a:extLst>
          </p:cNvPr>
          <p:cNvSpPr/>
          <p:nvPr/>
        </p:nvSpPr>
        <p:spPr>
          <a:xfrm>
            <a:off x="2456756" y="1897693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EFCEA81B-EA8A-4690-A617-82C983F11389}"/>
              </a:ext>
            </a:extLst>
          </p:cNvPr>
          <p:cNvSpPr/>
          <p:nvPr/>
        </p:nvSpPr>
        <p:spPr>
          <a:xfrm>
            <a:off x="4283213" y="189769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64929EDA-EE4E-4BDF-B170-299695A88A06}"/>
              </a:ext>
            </a:extLst>
          </p:cNvPr>
          <p:cNvSpPr txBox="1"/>
          <p:nvPr/>
        </p:nvSpPr>
        <p:spPr>
          <a:xfrm>
            <a:off x="3789947" y="52174"/>
            <a:ext cx="377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G Miss Kindy Chunky" panose="02000000000000000000" pitchFamily="2" charset="0"/>
              </a:rPr>
              <a:t>RITUELS MATHÉMATIQUES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48A89DAF-EDEE-45AC-848F-B819D5B2B8FF}"/>
              </a:ext>
            </a:extLst>
          </p:cNvPr>
          <p:cNvSpPr/>
          <p:nvPr/>
        </p:nvSpPr>
        <p:spPr>
          <a:xfrm>
            <a:off x="630695" y="188910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28EA6CEC-10BE-4506-95A9-D520827143B9}"/>
              </a:ext>
            </a:extLst>
          </p:cNvPr>
          <p:cNvSpPr/>
          <p:nvPr/>
        </p:nvSpPr>
        <p:spPr>
          <a:xfrm>
            <a:off x="614849" y="34207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CE2B78CB-9768-419C-B1DD-9EAB2E56A3C7}"/>
              </a:ext>
            </a:extLst>
          </p:cNvPr>
          <p:cNvSpPr/>
          <p:nvPr/>
        </p:nvSpPr>
        <p:spPr>
          <a:xfrm>
            <a:off x="609226" y="6475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BE3DA107-3E95-4DED-8B3E-092307DAFEE0}"/>
              </a:ext>
            </a:extLst>
          </p:cNvPr>
          <p:cNvSpPr/>
          <p:nvPr/>
        </p:nvSpPr>
        <p:spPr>
          <a:xfrm>
            <a:off x="625072" y="494380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4C2ED3A3-3A53-470B-AB60-0D720E47E595}"/>
              </a:ext>
            </a:extLst>
          </p:cNvPr>
          <p:cNvSpPr/>
          <p:nvPr/>
        </p:nvSpPr>
        <p:spPr>
          <a:xfrm>
            <a:off x="2471973" y="64835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1168" y="2116666"/>
            <a:ext cx="1214966" cy="115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0876" y="3677179"/>
            <a:ext cx="1144163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0751" y="5184246"/>
            <a:ext cx="115983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22801" y="588963"/>
            <a:ext cx="1160055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9550" y="803275"/>
            <a:ext cx="962791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Rectangle à coins arrondis 78"/>
          <p:cNvSpPr/>
          <p:nvPr/>
        </p:nvSpPr>
        <p:spPr>
          <a:xfrm>
            <a:off x="6671733" y="1727200"/>
            <a:ext cx="770467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à coins arrondis 79"/>
          <p:cNvSpPr/>
          <p:nvPr/>
        </p:nvSpPr>
        <p:spPr>
          <a:xfrm>
            <a:off x="8568267" y="3268134"/>
            <a:ext cx="770467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1134533" y="4783667"/>
            <a:ext cx="770467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2988734" y="6324601"/>
            <a:ext cx="770467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17468" y="2313517"/>
            <a:ext cx="989288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93246" y="3849158"/>
            <a:ext cx="1006098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86075" y="5396441"/>
            <a:ext cx="9864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2307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116</Words>
  <Application>Microsoft Office PowerPoint</Application>
  <PresentationFormat>Format A4 (210 x 297 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Kindy Chunky</vt:lpstr>
      <vt:lpstr>Script cole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Butaux</dc:creator>
  <cp:lastModifiedBy>valouegodefroy@gmail.com</cp:lastModifiedBy>
  <cp:revision>21</cp:revision>
  <cp:lastPrinted>2020-06-09T09:31:28Z</cp:lastPrinted>
  <dcterms:created xsi:type="dcterms:W3CDTF">2020-05-04T14:19:25Z</dcterms:created>
  <dcterms:modified xsi:type="dcterms:W3CDTF">2020-06-09T10:01:24Z</dcterms:modified>
</cp:coreProperties>
</file>