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4"/>
  </p:notesMasterIdLst>
  <p:sldIdLst>
    <p:sldId id="333" r:id="rId2"/>
    <p:sldId id="334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142C-1EAD-42D7-A792-D3DE5EB24400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8E59F-FC41-4C75-AE9B-DE72485C2B5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FE6-B9CE-4948-B242-C8472485F039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36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64FB-A94A-40D0-85A2-ED632520A49B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20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8754-D37E-48C8-A7C4-6786F5CC4C6E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44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302BA-B00E-4D29-99F6-B2F7A9FC3B2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8893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3ED9-844C-4DF3-A517-24890EE3EA00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847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65CD-503A-4752-9458-7F0C3390ECF0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61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5A8-94A8-40E3-BBC2-0D84113323BD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21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DB35-3D02-4624-AE6F-280731FF026C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170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A3F-23FC-47FC-9403-F40D9235972D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275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9C91-D83A-4FE7-B697-7C1FFACD03BF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226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B717-D884-4F72-B3E7-7E17C218FD4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12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E1D-AA48-428D-909C-DFD885868C11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825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4BB-B6CE-4BE5-8B1E-C45CF8EC6904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208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03B2-AE1F-4CD8-8CA5-CA9BD23F9A4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713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5FE7-93DD-4D65-A002-09FEBDEC3CA6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401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A2C-F082-4F4B-BE0D-47B0DCEE7BB2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479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2043A-5AF0-4A30-B87B-221A228E4F79}" type="datetime1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Pr Saïd CHAHI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E285561-991C-4B99-8F86-6A8984EE94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83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2" y="1645920"/>
            <a:ext cx="9875520" cy="488550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000" dirty="0" smtClean="0">
                <a:solidFill>
                  <a:schemeClr val="accent2">
                    <a:lumMod val="75000"/>
                  </a:schemeClr>
                </a:solidFill>
              </a:rPr>
              <a:t>Deux structures particulières du marché attirent l’attention sur le plan théorique : 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Le monopole ; et  </a:t>
            </a:r>
          </a:p>
          <a:p>
            <a:pPr lvl="2" algn="just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 </a:t>
            </a:r>
            <a:endParaRPr lang="fr-FR" sz="3600" dirty="0" smtClean="0"/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fr-FR" sz="3600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Le duopole.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207931" y="1082041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15338" y="6135808"/>
            <a:ext cx="8984479" cy="500123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8113" y="268224"/>
            <a:ext cx="9846500" cy="1865376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>L</a:t>
            </a: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es transformations dynamiques </a:t>
            </a:r>
            <a: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Algerian" panose="04020705040A02060702" pitchFamily="82" charset="0"/>
              </a:rPr>
            </a:br>
            <a:r>
              <a:rPr lang="fr-FR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du système productif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192" y="1645920"/>
            <a:ext cx="9875520" cy="4885509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fr-FR" sz="4000" b="1" dirty="0" smtClean="0">
                <a:solidFill>
                  <a:srgbClr val="FF0000"/>
                </a:solidFill>
                <a:latin typeface="Baskerville Old Face" pitchFamily="18" charset="0"/>
              </a:rPr>
              <a:t>Le monopole : </a:t>
            </a:r>
          </a:p>
          <a:p>
            <a:pPr marL="457200" lvl="1" indent="0" algn="just">
              <a:buFont typeface="Wingdings" pitchFamily="2" charset="2"/>
              <a:buChar char="ü"/>
            </a:pPr>
            <a:r>
              <a:rPr lang="fr-FR" sz="3200" dirty="0" smtClean="0">
                <a:latin typeface="Baskerville Old Face" pitchFamily="18" charset="0"/>
              </a:rPr>
              <a:t>une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firme unique</a:t>
            </a:r>
            <a:r>
              <a:rPr lang="fr-FR" sz="3200" dirty="0" smtClean="0">
                <a:latin typeface="Baskerville Old Face" pitchFamily="18" charset="0"/>
              </a:rPr>
              <a:t>, face à une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multitude d'acheteurs</a:t>
            </a:r>
            <a:r>
              <a:rPr lang="fr-FR" sz="3200" dirty="0" smtClean="0">
                <a:latin typeface="Baskerville Old Face" pitchFamily="18" charset="0"/>
              </a:rPr>
              <a:t>, offre ses biens ou services sur le marché;</a:t>
            </a:r>
          </a:p>
          <a:p>
            <a:pPr marL="457200" lvl="1" indent="0" algn="just">
              <a:buFont typeface="Wingdings" pitchFamily="2" charset="2"/>
              <a:buChar char="ü"/>
            </a:pPr>
            <a:r>
              <a:rPr lang="fr-FR" sz="3200" dirty="0" smtClean="0">
                <a:latin typeface="Baskerville Old Face" pitchFamily="18" charset="0"/>
              </a:rPr>
              <a:t>Face à l’état de la demande qui s’adresse à ses produits,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la firme peut choisir le prix et la quantité</a:t>
            </a:r>
            <a:r>
              <a:rPr lang="fr-FR" sz="3200" dirty="0" smtClean="0">
                <a:latin typeface="Baskerville Old Face" pitchFamily="18" charset="0"/>
              </a:rPr>
              <a:t> de produits qui correspondent au </a:t>
            </a:r>
            <a:r>
              <a:rPr lang="fr-FR" sz="3200" b="1" dirty="0" smtClean="0">
                <a:solidFill>
                  <a:srgbClr val="FF0000"/>
                </a:solidFill>
                <a:latin typeface="Baskerville Old Face" pitchFamily="18" charset="0"/>
              </a:rPr>
              <a:t>profit maximal </a:t>
            </a:r>
            <a:r>
              <a:rPr lang="fr-FR" sz="3200" dirty="0" smtClean="0">
                <a:latin typeface="Baskerville Old Face" pitchFamily="18" charset="0"/>
              </a:rPr>
              <a:t>souhaité;</a:t>
            </a:r>
          </a:p>
          <a:p>
            <a:pPr marL="457200" lvl="1" indent="0" algn="just">
              <a:buFont typeface="Wingdings" pitchFamily="2" charset="2"/>
              <a:buChar char="ü"/>
            </a:pPr>
            <a:r>
              <a:rPr lang="fr-FR" sz="3200" dirty="0" smtClean="0">
                <a:latin typeface="Baskerville Old Face" pitchFamily="18" charset="0"/>
              </a:rPr>
              <a:t>Le monopole a </a:t>
            </a:r>
            <a:r>
              <a:rPr lang="fr-FR" sz="3200" dirty="0" smtClean="0">
                <a:solidFill>
                  <a:srgbClr val="FF0000"/>
                </a:solidFill>
                <a:latin typeface="Baskerville Old Face" pitchFamily="18" charset="0"/>
              </a:rPr>
              <a:t>souvent une origine légale ou historique</a:t>
            </a:r>
            <a:r>
              <a:rPr lang="fr-FR" sz="3200" dirty="0" smtClean="0">
                <a:latin typeface="Baskerville Old Face" pitchFamily="18" charset="0"/>
              </a:rPr>
              <a:t> (distribution de gaz, distribution d’électricité, transport ferroviaire, etc.).</a:t>
            </a:r>
            <a:r>
              <a:rPr lang="fr-FR" sz="32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  <a:p>
            <a:pPr lvl="2" algn="just">
              <a:buNone/>
            </a:pPr>
            <a:r>
              <a:rPr lang="fr-FR" sz="3600" b="1" dirty="0" smtClean="0">
                <a:solidFill>
                  <a:srgbClr val="FF0000"/>
                </a:solidFill>
              </a:rPr>
              <a:t>          </a:t>
            </a:r>
            <a:endParaRPr lang="fr-FR" sz="3600" dirty="0" smtClean="0"/>
          </a:p>
          <a:p>
            <a:pPr lvl="2" algn="just">
              <a:buNone/>
            </a:pPr>
            <a:endParaRPr lang="fr-FR" sz="3600" b="1" dirty="0" smtClean="0">
              <a:solidFill>
                <a:srgbClr val="FF0000"/>
              </a:solidFill>
            </a:endParaRPr>
          </a:p>
        </p:txBody>
      </p:sp>
      <p:pic>
        <p:nvPicPr>
          <p:cNvPr id="5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/>
          <a:stretch>
            <a:fillRect/>
          </a:stretch>
        </p:blipFill>
        <p:spPr>
          <a:xfrm>
            <a:off x="11142618" y="1356360"/>
            <a:ext cx="304800" cy="30480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589212" y="6283234"/>
            <a:ext cx="8971417" cy="574766"/>
          </a:xfrm>
        </p:spPr>
        <p:txBody>
          <a:bodyPr/>
          <a:lstStyle/>
          <a:p>
            <a:pPr algn="r"/>
            <a:r>
              <a:rPr lang="fr-FR" sz="1400" i="1" dirty="0" smtClean="0"/>
              <a:t>Pr Saïd CHAHI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xmlns="" val="579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2530</TotalTime>
  <Words>109</Words>
  <Application>Microsoft Office PowerPoint</Application>
  <PresentationFormat>Personnalisé</PresentationFormat>
  <Paragraphs>13</Paragraphs>
  <Slides>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Brin</vt:lpstr>
      <vt:lpstr>Les transformations dynamiques  du système productif</vt:lpstr>
      <vt:lpstr>Les transformations dynamiques  du système productif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L’Économie industrielle</dc:title>
  <dc:creator>Said CHAHI</dc:creator>
  <cp:lastModifiedBy>hp</cp:lastModifiedBy>
  <cp:revision>194</cp:revision>
  <dcterms:created xsi:type="dcterms:W3CDTF">2018-01-15T10:54:59Z</dcterms:created>
  <dcterms:modified xsi:type="dcterms:W3CDTF">2020-04-07T15:16:16Z</dcterms:modified>
</cp:coreProperties>
</file>